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62" r:id="rId5"/>
    <p:sldId id="256" r:id="rId6"/>
    <p:sldId id="257" r:id="rId7"/>
    <p:sldId id="2146846418" r:id="rId8"/>
    <p:sldId id="263" r:id="rId9"/>
    <p:sldId id="260" r:id="rId10"/>
    <p:sldId id="2146846420" r:id="rId11"/>
    <p:sldId id="2146846421" r:id="rId12"/>
    <p:sldId id="261" r:id="rId13"/>
    <p:sldId id="2146846422" r:id="rId14"/>
    <p:sldId id="266" r:id="rId15"/>
    <p:sldId id="265" r:id="rId16"/>
    <p:sldId id="2146846423" r:id="rId17"/>
    <p:sldId id="264" r:id="rId18"/>
    <p:sldId id="214684642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333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F993D0-D016-4F39-A5F2-303DACB8094A}" v="1" dt="2023-03-06T17:21:35.158"/>
  </p1510:revLst>
</p1510:revInfo>
</file>

<file path=ppt/tableStyles.xml><?xml version="1.0" encoding="utf-8"?>
<a:tblStyleLst xmlns:a="http://schemas.openxmlformats.org/drawingml/2006/main" def="{ED083AE6-46FA-4A59-8FB0-9F97EB10719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showGuides="1">
      <p:cViewPr varScale="1">
        <p:scale>
          <a:sx n="86" d="100"/>
          <a:sy n="86" d="100"/>
        </p:scale>
        <p:origin x="3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Gerlach" userId="cde4eba3b3f9a348" providerId="LiveId" clId="{39F993D0-D016-4F39-A5F2-303DACB8094A}"/>
    <pc:docChg chg="delSld modSld">
      <pc:chgData name="Holly Gerlach" userId="cde4eba3b3f9a348" providerId="LiveId" clId="{39F993D0-D016-4F39-A5F2-303DACB8094A}" dt="2023-03-06T17:31:56.529" v="2" actId="113"/>
      <pc:docMkLst>
        <pc:docMk/>
      </pc:docMkLst>
      <pc:sldChg chg="modSp mod">
        <pc:chgData name="Holly Gerlach" userId="cde4eba3b3f9a348" providerId="LiveId" clId="{39F993D0-D016-4F39-A5F2-303DACB8094A}" dt="2023-03-06T17:31:56.529" v="2" actId="113"/>
        <pc:sldMkLst>
          <pc:docMk/>
          <pc:sldMk cId="2006728732" sldId="256"/>
        </pc:sldMkLst>
        <pc:spChg chg="mod">
          <ac:chgData name="Holly Gerlach" userId="cde4eba3b3f9a348" providerId="LiveId" clId="{39F993D0-D016-4F39-A5F2-303DACB8094A}" dt="2023-03-06T17:31:56.529" v="2" actId="113"/>
          <ac:spMkLst>
            <pc:docMk/>
            <pc:sldMk cId="2006728732" sldId="256"/>
            <ac:spMk id="6" creationId="{A16B985F-A065-14F0-959A-808781602508}"/>
          </ac:spMkLst>
        </pc:spChg>
      </pc:sldChg>
      <pc:sldChg chg="modSp mod">
        <pc:chgData name="Holly Gerlach" userId="cde4eba3b3f9a348" providerId="LiveId" clId="{39F993D0-D016-4F39-A5F2-303DACB8094A}" dt="2023-03-06T17:23:33.643" v="0" actId="14826"/>
        <pc:sldMkLst>
          <pc:docMk/>
          <pc:sldMk cId="4252988790" sldId="2146846418"/>
        </pc:sldMkLst>
        <pc:picChg chg="mod">
          <ac:chgData name="Holly Gerlach" userId="cde4eba3b3f9a348" providerId="LiveId" clId="{39F993D0-D016-4F39-A5F2-303DACB8094A}" dt="2023-03-06T17:23:33.643" v="0" actId="14826"/>
          <ac:picMkLst>
            <pc:docMk/>
            <pc:sldMk cId="4252988790" sldId="2146846418"/>
            <ac:picMk id="8" creationId="{19D1B8D9-6183-8D85-1169-893EB24EEFA3}"/>
          </ac:picMkLst>
        </pc:picChg>
      </pc:sldChg>
      <pc:sldChg chg="del">
        <pc:chgData name="Holly Gerlach" userId="cde4eba3b3f9a348" providerId="LiveId" clId="{39F993D0-D016-4F39-A5F2-303DACB8094A}" dt="2023-03-06T17:24:40.479" v="1" actId="2696"/>
        <pc:sldMkLst>
          <pc:docMk/>
          <pc:sldMk cId="1945669792" sldId="2146846419"/>
        </pc:sldMkLst>
      </pc:sldChg>
    </pc:docChg>
  </pc:docChgLst>
  <pc:docChgLst>
    <pc:chgData name="Holly Gerlach" userId="cde4eba3b3f9a348" providerId="LiveId" clId="{C60E17C9-A760-45BC-8949-3289DE8A1A49}"/>
    <pc:docChg chg="custSel addSld delSld modSld sldOrd">
      <pc:chgData name="Holly Gerlach" userId="cde4eba3b3f9a348" providerId="LiveId" clId="{C60E17C9-A760-45BC-8949-3289DE8A1A49}" dt="2023-02-21T05:50:17.634" v="1725" actId="20577"/>
      <pc:docMkLst>
        <pc:docMk/>
      </pc:docMkLst>
      <pc:sldChg chg="addSp modSp mod ord">
        <pc:chgData name="Holly Gerlach" userId="cde4eba3b3f9a348" providerId="LiveId" clId="{C60E17C9-A760-45BC-8949-3289DE8A1A49}" dt="2023-02-21T05:12:34.424" v="143"/>
        <pc:sldMkLst>
          <pc:docMk/>
          <pc:sldMk cId="2746693230" sldId="260"/>
        </pc:sldMkLst>
        <pc:graphicFrameChg chg="add mod">
          <ac:chgData name="Holly Gerlach" userId="cde4eba3b3f9a348" providerId="LiveId" clId="{C60E17C9-A760-45BC-8949-3289DE8A1A49}" dt="2023-02-21T05:08:47.640" v="8" actId="1076"/>
          <ac:graphicFrameMkLst>
            <pc:docMk/>
            <pc:sldMk cId="2746693230" sldId="260"/>
            <ac:graphicFrameMk id="7" creationId="{CBA74372-E30A-D908-C6F1-AB5E11F05596}"/>
          </ac:graphicFrameMkLst>
        </pc:graphicFrameChg>
        <pc:picChg chg="add mod">
          <ac:chgData name="Holly Gerlach" userId="cde4eba3b3f9a348" providerId="LiveId" clId="{C60E17C9-A760-45BC-8949-3289DE8A1A49}" dt="2023-02-21T05:09:25.205" v="17" actId="14100"/>
          <ac:picMkLst>
            <pc:docMk/>
            <pc:sldMk cId="2746693230" sldId="260"/>
            <ac:picMk id="8" creationId="{3E4B2364-7E98-CCD1-40C7-E6720351C2E7}"/>
          </ac:picMkLst>
        </pc:picChg>
        <pc:picChg chg="add mod">
          <ac:chgData name="Holly Gerlach" userId="cde4eba3b3f9a348" providerId="LiveId" clId="{C60E17C9-A760-45BC-8949-3289DE8A1A49}" dt="2023-02-21T05:09:17.384" v="14" actId="1076"/>
          <ac:picMkLst>
            <pc:docMk/>
            <pc:sldMk cId="2746693230" sldId="260"/>
            <ac:picMk id="9" creationId="{8B9C6BE4-DD66-63DD-740F-60969D093791}"/>
          </ac:picMkLst>
        </pc:picChg>
      </pc:sldChg>
      <pc:sldChg chg="addSp modSp mod">
        <pc:chgData name="Holly Gerlach" userId="cde4eba3b3f9a348" providerId="LiveId" clId="{C60E17C9-A760-45BC-8949-3289DE8A1A49}" dt="2023-02-21T05:26:19.400" v="711" actId="122"/>
        <pc:sldMkLst>
          <pc:docMk/>
          <pc:sldMk cId="1009720268" sldId="261"/>
        </pc:sldMkLst>
        <pc:spChg chg="mod">
          <ac:chgData name="Holly Gerlach" userId="cde4eba3b3f9a348" providerId="LiveId" clId="{C60E17C9-A760-45BC-8949-3289DE8A1A49}" dt="2023-02-21T05:24:31.401" v="462" actId="20577"/>
          <ac:spMkLst>
            <pc:docMk/>
            <pc:sldMk cId="1009720268" sldId="261"/>
            <ac:spMk id="2" creationId="{F40755C3-7B84-6061-D9D0-4E8BD3B6B8C6}"/>
          </ac:spMkLst>
        </pc:spChg>
        <pc:spChg chg="add mod">
          <ac:chgData name="Holly Gerlach" userId="cde4eba3b3f9a348" providerId="LiveId" clId="{C60E17C9-A760-45BC-8949-3289DE8A1A49}" dt="2023-02-21T05:26:19.400" v="711" actId="122"/>
          <ac:spMkLst>
            <pc:docMk/>
            <pc:sldMk cId="1009720268" sldId="261"/>
            <ac:spMk id="12" creationId="{4770DE14-B753-754E-1E9E-093298FB02BD}"/>
          </ac:spMkLst>
        </pc:spChg>
        <pc:picChg chg="add mod modCrop">
          <ac:chgData name="Holly Gerlach" userId="cde4eba3b3f9a348" providerId="LiveId" clId="{C60E17C9-A760-45BC-8949-3289DE8A1A49}" dt="2023-02-21T05:25:59.840" v="706" actId="1076"/>
          <ac:picMkLst>
            <pc:docMk/>
            <pc:sldMk cId="1009720268" sldId="261"/>
            <ac:picMk id="8" creationId="{43C5BC9C-5B21-62CE-4BB1-0DD27EEF27F9}"/>
          </ac:picMkLst>
        </pc:picChg>
        <pc:picChg chg="add mod modCrop">
          <ac:chgData name="Holly Gerlach" userId="cde4eba3b3f9a348" providerId="LiveId" clId="{C60E17C9-A760-45BC-8949-3289DE8A1A49}" dt="2023-02-21T05:26:01.838" v="707" actId="1076"/>
          <ac:picMkLst>
            <pc:docMk/>
            <pc:sldMk cId="1009720268" sldId="261"/>
            <ac:picMk id="10" creationId="{877DFE44-CDA3-0FE3-D740-E955C59D9B38}"/>
          </ac:picMkLst>
        </pc:picChg>
      </pc:sldChg>
      <pc:sldChg chg="addSp delSp modSp mod">
        <pc:chgData name="Holly Gerlach" userId="cde4eba3b3f9a348" providerId="LiveId" clId="{C60E17C9-A760-45BC-8949-3289DE8A1A49}" dt="2023-02-21T05:12:24.059" v="141" actId="1076"/>
        <pc:sldMkLst>
          <pc:docMk/>
          <pc:sldMk cId="987728353" sldId="263"/>
        </pc:sldMkLst>
        <pc:spChg chg="mod">
          <ac:chgData name="Holly Gerlach" userId="cde4eba3b3f9a348" providerId="LiveId" clId="{C60E17C9-A760-45BC-8949-3289DE8A1A49}" dt="2023-02-21T05:12:22.438" v="140" actId="1076"/>
          <ac:spMkLst>
            <pc:docMk/>
            <pc:sldMk cId="987728353" sldId="263"/>
            <ac:spMk id="3" creationId="{5B4ED25E-0106-20F3-C7C8-3B18A0689F42}"/>
          </ac:spMkLst>
        </pc:spChg>
        <pc:spChg chg="del">
          <ac:chgData name="Holly Gerlach" userId="cde4eba3b3f9a348" providerId="LiveId" clId="{C60E17C9-A760-45BC-8949-3289DE8A1A49}" dt="2023-02-21T05:09:41.610" v="19" actId="478"/>
          <ac:spMkLst>
            <pc:docMk/>
            <pc:sldMk cId="987728353" sldId="263"/>
            <ac:spMk id="6" creationId="{2C7EAFEB-1AA9-D57A-DE01-19CC869156BB}"/>
          </ac:spMkLst>
        </pc:spChg>
        <pc:picChg chg="add mod modCrop">
          <ac:chgData name="Holly Gerlach" userId="cde4eba3b3f9a348" providerId="LiveId" clId="{C60E17C9-A760-45BC-8949-3289DE8A1A49}" dt="2023-02-21T05:12:24.059" v="141" actId="1076"/>
          <ac:picMkLst>
            <pc:docMk/>
            <pc:sldMk cId="987728353" sldId="263"/>
            <ac:picMk id="8" creationId="{870AB569-6FB4-CCB1-BC38-CC7A5BE8A4C3}"/>
          </ac:picMkLst>
        </pc:picChg>
      </pc:sldChg>
      <pc:sldChg chg="addSp delSp modSp mod">
        <pc:chgData name="Holly Gerlach" userId="cde4eba3b3f9a348" providerId="LiveId" clId="{C60E17C9-A760-45BC-8949-3289DE8A1A49}" dt="2023-02-21T05:50:17.634" v="1725" actId="20577"/>
        <pc:sldMkLst>
          <pc:docMk/>
          <pc:sldMk cId="3956992865" sldId="264"/>
        </pc:sldMkLst>
        <pc:spChg chg="mod">
          <ac:chgData name="Holly Gerlach" userId="cde4eba3b3f9a348" providerId="LiveId" clId="{C60E17C9-A760-45BC-8949-3289DE8A1A49}" dt="2023-02-21T05:50:17.634" v="1725" actId="20577"/>
          <ac:spMkLst>
            <pc:docMk/>
            <pc:sldMk cId="3956992865" sldId="264"/>
            <ac:spMk id="3" creationId="{1A52B49D-671F-E8E9-D0A2-5995D72E5D52}"/>
          </ac:spMkLst>
        </pc:spChg>
        <pc:spChg chg="del">
          <ac:chgData name="Holly Gerlach" userId="cde4eba3b3f9a348" providerId="LiveId" clId="{C60E17C9-A760-45BC-8949-3289DE8A1A49}" dt="2023-02-21T05:46:49.758" v="1382"/>
          <ac:spMkLst>
            <pc:docMk/>
            <pc:sldMk cId="3956992865" sldId="264"/>
            <ac:spMk id="6" creationId="{B1DE1877-43B1-1B0A-8C6B-CE7A8451DD54}"/>
          </ac:spMkLst>
        </pc:spChg>
        <pc:picChg chg="add mod">
          <ac:chgData name="Holly Gerlach" userId="cde4eba3b3f9a348" providerId="LiveId" clId="{C60E17C9-A760-45BC-8949-3289DE8A1A49}" dt="2023-02-21T05:47:03.163" v="1383" actId="14100"/>
          <ac:picMkLst>
            <pc:docMk/>
            <pc:sldMk cId="3956992865" sldId="264"/>
            <ac:picMk id="8" creationId="{C47D296C-1F35-DDBA-E15C-0828B1B962C5}"/>
          </ac:picMkLst>
        </pc:picChg>
      </pc:sldChg>
      <pc:sldChg chg="addSp delSp modSp mod">
        <pc:chgData name="Holly Gerlach" userId="cde4eba3b3f9a348" providerId="LiveId" clId="{C60E17C9-A760-45BC-8949-3289DE8A1A49}" dt="2023-02-21T05:43:17.275" v="1270" actId="113"/>
        <pc:sldMkLst>
          <pc:docMk/>
          <pc:sldMk cId="3558570948" sldId="265"/>
        </pc:sldMkLst>
        <pc:spChg chg="mod">
          <ac:chgData name="Holly Gerlach" userId="cde4eba3b3f9a348" providerId="LiveId" clId="{C60E17C9-A760-45BC-8949-3289DE8A1A49}" dt="2023-02-21T05:41:13.085" v="1264" actId="1076"/>
          <ac:spMkLst>
            <pc:docMk/>
            <pc:sldMk cId="3558570948" sldId="265"/>
            <ac:spMk id="3" creationId="{77F3099D-B60D-35AD-31C9-8D619BB38708}"/>
          </ac:spMkLst>
        </pc:spChg>
        <pc:spChg chg="del">
          <ac:chgData name="Holly Gerlach" userId="cde4eba3b3f9a348" providerId="LiveId" clId="{C60E17C9-A760-45BC-8949-3289DE8A1A49}" dt="2023-02-21T05:40:36.903" v="1259" actId="478"/>
          <ac:spMkLst>
            <pc:docMk/>
            <pc:sldMk cId="3558570948" sldId="265"/>
            <ac:spMk id="6" creationId="{B5150048-3BD2-75A6-B437-CF7502758331}"/>
          </ac:spMkLst>
        </pc:spChg>
        <pc:spChg chg="add mod">
          <ac:chgData name="Holly Gerlach" userId="cde4eba3b3f9a348" providerId="LiveId" clId="{C60E17C9-A760-45BC-8949-3289DE8A1A49}" dt="2023-02-21T05:43:17.275" v="1270" actId="113"/>
          <ac:spMkLst>
            <pc:docMk/>
            <pc:sldMk cId="3558570948" sldId="265"/>
            <ac:spMk id="8" creationId="{52E40DA4-B010-9497-4615-2859E4BAF57F}"/>
          </ac:spMkLst>
        </pc:spChg>
      </pc:sldChg>
      <pc:sldChg chg="delSp add del mod delAnim">
        <pc:chgData name="Holly Gerlach" userId="cde4eba3b3f9a348" providerId="LiveId" clId="{C60E17C9-A760-45BC-8949-3289DE8A1A49}" dt="2023-02-21T05:09:37.113" v="18" actId="47"/>
        <pc:sldMkLst>
          <pc:docMk/>
          <pc:sldMk cId="154528566" sldId="1480"/>
        </pc:sldMkLst>
        <pc:graphicFrameChg chg="del">
          <ac:chgData name="Holly Gerlach" userId="cde4eba3b3f9a348" providerId="LiveId" clId="{C60E17C9-A760-45BC-8949-3289DE8A1A49}" dt="2023-02-21T05:08:37.269" v="6" actId="21"/>
          <ac:graphicFrameMkLst>
            <pc:docMk/>
            <pc:sldMk cId="154528566" sldId="1480"/>
            <ac:graphicFrameMk id="2" creationId="{D83E92CF-7E3D-458B-874B-09A32B9B40E7}"/>
          </ac:graphicFrameMkLst>
        </pc:graphicFrameChg>
        <pc:picChg chg="del">
          <ac:chgData name="Holly Gerlach" userId="cde4eba3b3f9a348" providerId="LiveId" clId="{C60E17C9-A760-45BC-8949-3289DE8A1A49}" dt="2023-02-21T05:09:04.145" v="12" actId="21"/>
          <ac:picMkLst>
            <pc:docMk/>
            <pc:sldMk cId="154528566" sldId="1480"/>
            <ac:picMk id="3" creationId="{C6705991-0840-41B3-A146-9A971BBED12A}"/>
          </ac:picMkLst>
        </pc:picChg>
        <pc:picChg chg="del">
          <ac:chgData name="Holly Gerlach" userId="cde4eba3b3f9a348" providerId="LiveId" clId="{C60E17C9-A760-45BC-8949-3289DE8A1A49}" dt="2023-02-21T05:08:50.764" v="9" actId="21"/>
          <ac:picMkLst>
            <pc:docMk/>
            <pc:sldMk cId="154528566" sldId="1480"/>
            <ac:picMk id="6" creationId="{5C4A90E3-CCAC-4787-866E-44B1FC88219E}"/>
          </ac:picMkLst>
        </pc:picChg>
      </pc:sldChg>
      <pc:sldChg chg="modSp add mod">
        <pc:chgData name="Holly Gerlach" userId="cde4eba3b3f9a348" providerId="LiveId" clId="{C60E17C9-A760-45BC-8949-3289DE8A1A49}" dt="2023-02-21T05:06:05.821" v="4" actId="20577"/>
        <pc:sldMkLst>
          <pc:docMk/>
          <pc:sldMk cId="1945669792" sldId="2146846419"/>
        </pc:sldMkLst>
        <pc:spChg chg="mod">
          <ac:chgData name="Holly Gerlach" userId="cde4eba3b3f9a348" providerId="LiveId" clId="{C60E17C9-A760-45BC-8949-3289DE8A1A49}" dt="2023-02-21T05:05:52.393" v="1" actId="20577"/>
          <ac:spMkLst>
            <pc:docMk/>
            <pc:sldMk cId="1945669792" sldId="2146846419"/>
            <ac:spMk id="7" creationId="{81B35D5B-BF7D-6066-838E-72E58D74557B}"/>
          </ac:spMkLst>
        </pc:spChg>
        <pc:spChg chg="mod">
          <ac:chgData name="Holly Gerlach" userId="cde4eba3b3f9a348" providerId="LiveId" clId="{C60E17C9-A760-45BC-8949-3289DE8A1A49}" dt="2023-02-21T05:05:55.285" v="2" actId="20577"/>
          <ac:spMkLst>
            <pc:docMk/>
            <pc:sldMk cId="1945669792" sldId="2146846419"/>
            <ac:spMk id="10" creationId="{4E598363-7A93-6948-4E8B-DEA73459F168}"/>
          </ac:spMkLst>
        </pc:spChg>
        <pc:spChg chg="mod">
          <ac:chgData name="Holly Gerlach" userId="cde4eba3b3f9a348" providerId="LiveId" clId="{C60E17C9-A760-45BC-8949-3289DE8A1A49}" dt="2023-02-21T05:06:01.124" v="3" actId="20577"/>
          <ac:spMkLst>
            <pc:docMk/>
            <pc:sldMk cId="1945669792" sldId="2146846419"/>
            <ac:spMk id="11" creationId="{A2C335EB-5463-12B7-CF60-ED6C6660D661}"/>
          </ac:spMkLst>
        </pc:spChg>
        <pc:spChg chg="mod">
          <ac:chgData name="Holly Gerlach" userId="cde4eba3b3f9a348" providerId="LiveId" clId="{C60E17C9-A760-45BC-8949-3289DE8A1A49}" dt="2023-02-21T05:06:05.821" v="4" actId="20577"/>
          <ac:spMkLst>
            <pc:docMk/>
            <pc:sldMk cId="1945669792" sldId="2146846419"/>
            <ac:spMk id="14" creationId="{D96E4BCF-7D94-8A87-3083-40EEA135E1BE}"/>
          </ac:spMkLst>
        </pc:spChg>
      </pc:sldChg>
      <pc:sldChg chg="addSp delSp modSp add mod ord">
        <pc:chgData name="Holly Gerlach" userId="cde4eba3b3f9a348" providerId="LiveId" clId="{C60E17C9-A760-45BC-8949-3289DE8A1A49}" dt="2023-02-21T05:18:12.064" v="374" actId="1076"/>
        <pc:sldMkLst>
          <pc:docMk/>
          <pc:sldMk cId="1610965955" sldId="2146846420"/>
        </pc:sldMkLst>
        <pc:spChg chg="mod">
          <ac:chgData name="Holly Gerlach" userId="cde4eba3b3f9a348" providerId="LiveId" clId="{C60E17C9-A760-45BC-8949-3289DE8A1A49}" dt="2023-02-21T05:18:12.064" v="374" actId="1076"/>
          <ac:spMkLst>
            <pc:docMk/>
            <pc:sldMk cId="1610965955" sldId="2146846420"/>
            <ac:spMk id="3" creationId="{5B4ED25E-0106-20F3-C7C8-3B18A0689F42}"/>
          </ac:spMkLst>
        </pc:spChg>
        <pc:graphicFrameChg chg="add del mod">
          <ac:chgData name="Holly Gerlach" userId="cde4eba3b3f9a348" providerId="LiveId" clId="{C60E17C9-A760-45BC-8949-3289DE8A1A49}" dt="2023-02-21T05:14:15.910" v="304" actId="478"/>
          <ac:graphicFrameMkLst>
            <pc:docMk/>
            <pc:sldMk cId="1610965955" sldId="2146846420"/>
            <ac:graphicFrameMk id="4" creationId="{2E269EB2-77D2-0D0D-17D0-F52351EDAE91}"/>
          </ac:graphicFrameMkLst>
        </pc:graphicFrameChg>
        <pc:graphicFrameChg chg="add del mod">
          <ac:chgData name="Holly Gerlach" userId="cde4eba3b3f9a348" providerId="LiveId" clId="{C60E17C9-A760-45BC-8949-3289DE8A1A49}" dt="2023-02-21T05:14:58.521" v="307" actId="478"/>
          <ac:graphicFrameMkLst>
            <pc:docMk/>
            <pc:sldMk cId="1610965955" sldId="2146846420"/>
            <ac:graphicFrameMk id="6" creationId="{448AC6CA-9F31-1DCC-366C-E138A476151F}"/>
          </ac:graphicFrameMkLst>
        </pc:graphicFrameChg>
        <pc:graphicFrameChg chg="add mod modGraphic">
          <ac:chgData name="Holly Gerlach" userId="cde4eba3b3f9a348" providerId="LiveId" clId="{C60E17C9-A760-45BC-8949-3289DE8A1A49}" dt="2023-02-21T05:17:46.517" v="371" actId="404"/>
          <ac:graphicFrameMkLst>
            <pc:docMk/>
            <pc:sldMk cId="1610965955" sldId="2146846420"/>
            <ac:graphicFrameMk id="9" creationId="{3C1621C0-A95C-E8F8-B562-CFADD73676DE}"/>
          </ac:graphicFrameMkLst>
        </pc:graphicFrameChg>
        <pc:picChg chg="del mod">
          <ac:chgData name="Holly Gerlach" userId="cde4eba3b3f9a348" providerId="LiveId" clId="{C60E17C9-A760-45BC-8949-3289DE8A1A49}" dt="2023-02-21T05:13:50.530" v="301" actId="478"/>
          <ac:picMkLst>
            <pc:docMk/>
            <pc:sldMk cId="1610965955" sldId="2146846420"/>
            <ac:picMk id="8" creationId="{870AB569-6FB4-CCB1-BC38-CC7A5BE8A4C3}"/>
          </ac:picMkLst>
        </pc:picChg>
        <pc:picChg chg="add mod">
          <ac:chgData name="Holly Gerlach" userId="cde4eba3b3f9a348" providerId="LiveId" clId="{C60E17C9-A760-45BC-8949-3289DE8A1A49}" dt="2023-02-21T05:17:02.141" v="363" actId="1076"/>
          <ac:picMkLst>
            <pc:docMk/>
            <pc:sldMk cId="1610965955" sldId="2146846420"/>
            <ac:picMk id="10" creationId="{4C35854B-ACB6-2E2E-A2F3-5CD20A728319}"/>
          </ac:picMkLst>
        </pc:picChg>
        <pc:picChg chg="add mod">
          <ac:chgData name="Holly Gerlach" userId="cde4eba3b3f9a348" providerId="LiveId" clId="{C60E17C9-A760-45BC-8949-3289DE8A1A49}" dt="2023-02-21T05:17:26.105" v="366" actId="1076"/>
          <ac:picMkLst>
            <pc:docMk/>
            <pc:sldMk cId="1610965955" sldId="2146846420"/>
            <ac:picMk id="11" creationId="{A671DCD1-9FAA-C1EC-3B22-0A4C9C370B97}"/>
          </ac:picMkLst>
        </pc:picChg>
        <pc:picChg chg="add del mod">
          <ac:chgData name="Holly Gerlach" userId="cde4eba3b3f9a348" providerId="LiveId" clId="{C60E17C9-A760-45BC-8949-3289DE8A1A49}" dt="2023-02-21T05:14:15.910" v="304" actId="478"/>
          <ac:picMkLst>
            <pc:docMk/>
            <pc:sldMk cId="1610965955" sldId="2146846420"/>
            <ac:picMk id="1025" creationId="{41C938E3-2BEF-AC6C-0840-4FDDD69A909B}"/>
          </ac:picMkLst>
        </pc:picChg>
        <pc:picChg chg="add del mod">
          <ac:chgData name="Holly Gerlach" userId="cde4eba3b3f9a348" providerId="LiveId" clId="{C60E17C9-A760-45BC-8949-3289DE8A1A49}" dt="2023-02-21T05:14:15.910" v="304" actId="478"/>
          <ac:picMkLst>
            <pc:docMk/>
            <pc:sldMk cId="1610965955" sldId="2146846420"/>
            <ac:picMk id="1026" creationId="{957A2253-A9F7-0CBA-D883-9E2E6B36ADF1}"/>
          </ac:picMkLst>
        </pc:picChg>
        <pc:picChg chg="add del mod">
          <ac:chgData name="Holly Gerlach" userId="cde4eba3b3f9a348" providerId="LiveId" clId="{C60E17C9-A760-45BC-8949-3289DE8A1A49}" dt="2023-02-21T05:14:58.521" v="307" actId="478"/>
          <ac:picMkLst>
            <pc:docMk/>
            <pc:sldMk cId="1610965955" sldId="2146846420"/>
            <ac:picMk id="1027" creationId="{FBFC198B-8C4D-5405-A56C-FD4BA081585E}"/>
          </ac:picMkLst>
        </pc:picChg>
        <pc:picChg chg="add del mod">
          <ac:chgData name="Holly Gerlach" userId="cde4eba3b3f9a348" providerId="LiveId" clId="{C60E17C9-A760-45BC-8949-3289DE8A1A49}" dt="2023-02-21T05:14:58.521" v="307" actId="478"/>
          <ac:picMkLst>
            <pc:docMk/>
            <pc:sldMk cId="1610965955" sldId="2146846420"/>
            <ac:picMk id="1028" creationId="{07636E57-59D5-A155-82C1-2A7269B288AA}"/>
          </ac:picMkLst>
        </pc:picChg>
      </pc:sldChg>
      <pc:sldChg chg="addSp delSp modSp add mod">
        <pc:chgData name="Holly Gerlach" userId="cde4eba3b3f9a348" providerId="LiveId" clId="{C60E17C9-A760-45BC-8949-3289DE8A1A49}" dt="2023-02-21T05:23:41.570" v="443" actId="1076"/>
        <pc:sldMkLst>
          <pc:docMk/>
          <pc:sldMk cId="1152316847" sldId="2146846421"/>
        </pc:sldMkLst>
        <pc:spChg chg="mod">
          <ac:chgData name="Holly Gerlach" userId="cde4eba3b3f9a348" providerId="LiveId" clId="{C60E17C9-A760-45BC-8949-3289DE8A1A49}" dt="2023-02-21T05:21:00.298" v="407" actId="20577"/>
          <ac:spMkLst>
            <pc:docMk/>
            <pc:sldMk cId="1152316847" sldId="2146846421"/>
            <ac:spMk id="2" creationId="{61065EE0-1166-1B51-7CD9-4753A708EFED}"/>
          </ac:spMkLst>
        </pc:spChg>
        <pc:spChg chg="mod">
          <ac:chgData name="Holly Gerlach" userId="cde4eba3b3f9a348" providerId="LiveId" clId="{C60E17C9-A760-45BC-8949-3289DE8A1A49}" dt="2023-02-21T05:23:23.135" v="439" actId="1076"/>
          <ac:spMkLst>
            <pc:docMk/>
            <pc:sldMk cId="1152316847" sldId="2146846421"/>
            <ac:spMk id="3" creationId="{5B4ED25E-0106-20F3-C7C8-3B18A0689F42}"/>
          </ac:spMkLst>
        </pc:spChg>
        <pc:spChg chg="add mod">
          <ac:chgData name="Holly Gerlach" userId="cde4eba3b3f9a348" providerId="LiveId" clId="{C60E17C9-A760-45BC-8949-3289DE8A1A49}" dt="2023-02-21T05:23:38.690" v="442" actId="1076"/>
          <ac:spMkLst>
            <pc:docMk/>
            <pc:sldMk cId="1152316847" sldId="2146846421"/>
            <ac:spMk id="6" creationId="{F5D289DB-577E-6DC0-2BE2-AFBED1A22172}"/>
          </ac:spMkLst>
        </pc:spChg>
        <pc:spChg chg="add mod">
          <ac:chgData name="Holly Gerlach" userId="cde4eba3b3f9a348" providerId="LiveId" clId="{C60E17C9-A760-45BC-8949-3289DE8A1A49}" dt="2023-02-21T05:23:41.570" v="443" actId="1076"/>
          <ac:spMkLst>
            <pc:docMk/>
            <pc:sldMk cId="1152316847" sldId="2146846421"/>
            <ac:spMk id="8" creationId="{D6D2DB94-744C-92C7-9FDF-76ED01B0E967}"/>
          </ac:spMkLst>
        </pc:spChg>
        <pc:graphicFrameChg chg="del">
          <ac:chgData name="Holly Gerlach" userId="cde4eba3b3f9a348" providerId="LiveId" clId="{C60E17C9-A760-45BC-8949-3289DE8A1A49}" dt="2023-02-21T05:21:05.990" v="408" actId="478"/>
          <ac:graphicFrameMkLst>
            <pc:docMk/>
            <pc:sldMk cId="1152316847" sldId="2146846421"/>
            <ac:graphicFrameMk id="9" creationId="{3C1621C0-A95C-E8F8-B562-CFADD73676DE}"/>
          </ac:graphicFrameMkLst>
        </pc:graphicFrameChg>
        <pc:picChg chg="add mod">
          <ac:chgData name="Holly Gerlach" userId="cde4eba3b3f9a348" providerId="LiveId" clId="{C60E17C9-A760-45BC-8949-3289DE8A1A49}" dt="2023-02-21T05:23:35.598" v="441" actId="1076"/>
          <ac:picMkLst>
            <pc:docMk/>
            <pc:sldMk cId="1152316847" sldId="2146846421"/>
            <ac:picMk id="4" creationId="{5D6FCAF2-0C84-9112-8460-EE4F398CEE3C}"/>
          </ac:picMkLst>
        </pc:picChg>
        <pc:picChg chg="del">
          <ac:chgData name="Holly Gerlach" userId="cde4eba3b3f9a348" providerId="LiveId" clId="{C60E17C9-A760-45BC-8949-3289DE8A1A49}" dt="2023-02-21T05:21:07.907" v="409" actId="478"/>
          <ac:picMkLst>
            <pc:docMk/>
            <pc:sldMk cId="1152316847" sldId="2146846421"/>
            <ac:picMk id="10" creationId="{4C35854B-ACB6-2E2E-A2F3-5CD20A728319}"/>
          </ac:picMkLst>
        </pc:picChg>
        <pc:picChg chg="del">
          <ac:chgData name="Holly Gerlach" userId="cde4eba3b3f9a348" providerId="LiveId" clId="{C60E17C9-A760-45BC-8949-3289DE8A1A49}" dt="2023-02-21T05:21:08.758" v="410" actId="478"/>
          <ac:picMkLst>
            <pc:docMk/>
            <pc:sldMk cId="1152316847" sldId="2146846421"/>
            <ac:picMk id="11" creationId="{A671DCD1-9FAA-C1EC-3B22-0A4C9C370B97}"/>
          </ac:picMkLst>
        </pc:picChg>
      </pc:sldChg>
      <pc:sldChg chg="addSp delSp modSp new mod">
        <pc:chgData name="Holly Gerlach" userId="cde4eba3b3f9a348" providerId="LiveId" clId="{C60E17C9-A760-45BC-8949-3289DE8A1A49}" dt="2023-02-21T05:35:01.122" v="1240" actId="2711"/>
        <pc:sldMkLst>
          <pc:docMk/>
          <pc:sldMk cId="1069570269" sldId="2146846422"/>
        </pc:sldMkLst>
        <pc:spChg chg="mod">
          <ac:chgData name="Holly Gerlach" userId="cde4eba3b3f9a348" providerId="LiveId" clId="{C60E17C9-A760-45BC-8949-3289DE8A1A49}" dt="2023-02-21T05:27:40.264" v="792" actId="403"/>
          <ac:spMkLst>
            <pc:docMk/>
            <pc:sldMk cId="1069570269" sldId="2146846422"/>
            <ac:spMk id="2" creationId="{649C09A2-D207-D1C4-E3B8-02128C649B70}"/>
          </ac:spMkLst>
        </pc:spChg>
        <pc:spChg chg="mod">
          <ac:chgData name="Holly Gerlach" userId="cde4eba3b3f9a348" providerId="LiveId" clId="{C60E17C9-A760-45BC-8949-3289DE8A1A49}" dt="2023-02-21T05:34:21.827" v="1234" actId="2711"/>
          <ac:spMkLst>
            <pc:docMk/>
            <pc:sldMk cId="1069570269" sldId="2146846422"/>
            <ac:spMk id="3" creationId="{3FB93F58-1EE8-D986-6161-3FFA53B74CF3}"/>
          </ac:spMkLst>
        </pc:spChg>
        <pc:spChg chg="del">
          <ac:chgData name="Holly Gerlach" userId="cde4eba3b3f9a348" providerId="LiveId" clId="{C60E17C9-A760-45BC-8949-3289DE8A1A49}" dt="2023-02-21T05:27:27.682" v="788" actId="478"/>
          <ac:spMkLst>
            <pc:docMk/>
            <pc:sldMk cId="1069570269" sldId="2146846422"/>
            <ac:spMk id="4" creationId="{8998D0BB-2707-2670-0715-E27F945E8B92}"/>
          </ac:spMkLst>
        </pc:spChg>
        <pc:spChg chg="mod">
          <ac:chgData name="Holly Gerlach" userId="cde4eba3b3f9a348" providerId="LiveId" clId="{C60E17C9-A760-45BC-8949-3289DE8A1A49}" dt="2023-02-21T05:34:36.123" v="1236" actId="2711"/>
          <ac:spMkLst>
            <pc:docMk/>
            <pc:sldMk cId="1069570269" sldId="2146846422"/>
            <ac:spMk id="6" creationId="{18232718-27D2-476A-75A8-2464AF851F78}"/>
          </ac:spMkLst>
        </pc:spChg>
        <pc:spChg chg="mod">
          <ac:chgData name="Holly Gerlach" userId="cde4eba3b3f9a348" providerId="LiveId" clId="{C60E17C9-A760-45BC-8949-3289DE8A1A49}" dt="2023-02-21T05:34:47.022" v="1238" actId="2711"/>
          <ac:spMkLst>
            <pc:docMk/>
            <pc:sldMk cId="1069570269" sldId="2146846422"/>
            <ac:spMk id="7" creationId="{1088B87B-C3F0-15A4-B2A3-58A835D98BAD}"/>
          </ac:spMkLst>
        </pc:spChg>
        <pc:spChg chg="mod">
          <ac:chgData name="Holly Gerlach" userId="cde4eba3b3f9a348" providerId="LiveId" clId="{C60E17C9-A760-45BC-8949-3289DE8A1A49}" dt="2023-02-21T05:35:01.122" v="1240" actId="2711"/>
          <ac:spMkLst>
            <pc:docMk/>
            <pc:sldMk cId="1069570269" sldId="2146846422"/>
            <ac:spMk id="8" creationId="{66508853-A0A5-909A-963A-6040EA88B069}"/>
          </ac:spMkLst>
        </pc:spChg>
        <pc:spChg chg="del">
          <ac:chgData name="Holly Gerlach" userId="cde4eba3b3f9a348" providerId="LiveId" clId="{C60E17C9-A760-45BC-8949-3289DE8A1A49}" dt="2023-02-21T05:29:19.396" v="874"/>
          <ac:spMkLst>
            <pc:docMk/>
            <pc:sldMk cId="1069570269" sldId="2146846422"/>
            <ac:spMk id="9" creationId="{FA02EE05-EE7E-5B53-A21C-44E5656D22F0}"/>
          </ac:spMkLst>
        </pc:spChg>
        <pc:spChg chg="del">
          <ac:chgData name="Holly Gerlach" userId="cde4eba3b3f9a348" providerId="LiveId" clId="{C60E17C9-A760-45BC-8949-3289DE8A1A49}" dt="2023-02-21T05:30:03.267" v="877"/>
          <ac:spMkLst>
            <pc:docMk/>
            <pc:sldMk cId="1069570269" sldId="2146846422"/>
            <ac:spMk id="10" creationId="{E0E60258-9941-3BCA-FD2A-D5BC64E73D7B}"/>
          </ac:spMkLst>
        </pc:spChg>
        <pc:spChg chg="del">
          <ac:chgData name="Holly Gerlach" userId="cde4eba3b3f9a348" providerId="LiveId" clId="{C60E17C9-A760-45BC-8949-3289DE8A1A49}" dt="2023-02-21T05:30:31.588" v="878"/>
          <ac:spMkLst>
            <pc:docMk/>
            <pc:sldMk cId="1069570269" sldId="2146846422"/>
            <ac:spMk id="11" creationId="{8F80F198-4AA0-9DC7-6733-6B65BDF33355}"/>
          </ac:spMkLst>
        </pc:spChg>
        <pc:spChg chg="del">
          <ac:chgData name="Holly Gerlach" userId="cde4eba3b3f9a348" providerId="LiveId" clId="{C60E17C9-A760-45BC-8949-3289DE8A1A49}" dt="2023-02-21T05:30:47.754" v="879"/>
          <ac:spMkLst>
            <pc:docMk/>
            <pc:sldMk cId="1069570269" sldId="2146846422"/>
            <ac:spMk id="12" creationId="{F70C67A5-578B-FEC0-5588-B5C542C0A2EB}"/>
          </ac:spMkLst>
        </pc:spChg>
        <pc:picChg chg="add mod">
          <ac:chgData name="Holly Gerlach" userId="cde4eba3b3f9a348" providerId="LiveId" clId="{C60E17C9-A760-45BC-8949-3289DE8A1A49}" dt="2023-02-21T05:29:19.396" v="874"/>
          <ac:picMkLst>
            <pc:docMk/>
            <pc:sldMk cId="1069570269" sldId="2146846422"/>
            <ac:picMk id="13" creationId="{5C23810B-F793-7184-969A-FAEDF5F21E20}"/>
          </ac:picMkLst>
        </pc:picChg>
        <pc:picChg chg="add mod">
          <ac:chgData name="Holly Gerlach" userId="cde4eba3b3f9a348" providerId="LiveId" clId="{C60E17C9-A760-45BC-8949-3289DE8A1A49}" dt="2023-02-21T05:30:03.267" v="877"/>
          <ac:picMkLst>
            <pc:docMk/>
            <pc:sldMk cId="1069570269" sldId="2146846422"/>
            <ac:picMk id="14" creationId="{238B8EAA-3768-E9E9-4BFC-F6C9997B2969}"/>
          </ac:picMkLst>
        </pc:picChg>
        <pc:picChg chg="add mod">
          <ac:chgData name="Holly Gerlach" userId="cde4eba3b3f9a348" providerId="LiveId" clId="{C60E17C9-A760-45BC-8949-3289DE8A1A49}" dt="2023-02-21T05:30:31.588" v="878"/>
          <ac:picMkLst>
            <pc:docMk/>
            <pc:sldMk cId="1069570269" sldId="2146846422"/>
            <ac:picMk id="15" creationId="{D78E5C70-6345-8351-2403-EBAC2F37976D}"/>
          </ac:picMkLst>
        </pc:picChg>
        <pc:picChg chg="add mod">
          <ac:chgData name="Holly Gerlach" userId="cde4eba3b3f9a348" providerId="LiveId" clId="{C60E17C9-A760-45BC-8949-3289DE8A1A49}" dt="2023-02-21T05:30:47.754" v="879"/>
          <ac:picMkLst>
            <pc:docMk/>
            <pc:sldMk cId="1069570269" sldId="2146846422"/>
            <ac:picMk id="16" creationId="{4F0078C1-CA41-0179-E1BE-AF8100895F89}"/>
          </ac:picMkLst>
        </pc:picChg>
      </pc:sldChg>
      <pc:sldChg chg="addSp modSp add mod">
        <pc:chgData name="Holly Gerlach" userId="cde4eba3b3f9a348" providerId="LiveId" clId="{C60E17C9-A760-45BC-8949-3289DE8A1A49}" dt="2023-02-21T05:46:14.067" v="1381" actId="20577"/>
        <pc:sldMkLst>
          <pc:docMk/>
          <pc:sldMk cId="3504784524" sldId="2146846423"/>
        </pc:sldMkLst>
        <pc:spChg chg="add mod">
          <ac:chgData name="Holly Gerlach" userId="cde4eba3b3f9a348" providerId="LiveId" clId="{C60E17C9-A760-45BC-8949-3289DE8A1A49}" dt="2023-02-21T05:44:07.673" v="1277" actId="1582"/>
          <ac:spMkLst>
            <pc:docMk/>
            <pc:sldMk cId="3504784524" sldId="2146846423"/>
            <ac:spMk id="4" creationId="{8A57D6F5-221A-A540-AECA-4115FA7071AA}"/>
          </ac:spMkLst>
        </pc:spChg>
        <pc:spChg chg="add mod">
          <ac:chgData name="Holly Gerlach" userId="cde4eba3b3f9a348" providerId="LiveId" clId="{C60E17C9-A760-45BC-8949-3289DE8A1A49}" dt="2023-02-21T05:44:21.231" v="1279" actId="1076"/>
          <ac:spMkLst>
            <pc:docMk/>
            <pc:sldMk cId="3504784524" sldId="2146846423"/>
            <ac:spMk id="6" creationId="{CEE01636-8059-B665-2678-3904C612D4A2}"/>
          </ac:spMkLst>
        </pc:spChg>
        <pc:spChg chg="mod">
          <ac:chgData name="Holly Gerlach" userId="cde4eba3b3f9a348" providerId="LiveId" clId="{C60E17C9-A760-45BC-8949-3289DE8A1A49}" dt="2023-02-21T05:46:14.067" v="1381" actId="20577"/>
          <ac:spMkLst>
            <pc:docMk/>
            <pc:sldMk cId="3504784524" sldId="2146846423"/>
            <ac:spMk id="8" creationId="{52E40DA4-B010-9497-4615-2859E4BAF57F}"/>
          </ac:spMkLst>
        </pc:spChg>
        <pc:spChg chg="add mod">
          <ac:chgData name="Holly Gerlach" userId="cde4eba3b3f9a348" providerId="LiveId" clId="{C60E17C9-A760-45BC-8949-3289DE8A1A49}" dt="2023-02-21T05:45:47.341" v="1318" actId="1076"/>
          <ac:spMkLst>
            <pc:docMk/>
            <pc:sldMk cId="3504784524" sldId="2146846423"/>
            <ac:spMk id="9" creationId="{B5A1234C-A441-27B2-FA9B-9FF0F46DDBDC}"/>
          </ac:spMkLst>
        </pc:spChg>
        <pc:spChg chg="add mod">
          <ac:chgData name="Holly Gerlach" userId="cde4eba3b3f9a348" providerId="LiveId" clId="{C60E17C9-A760-45BC-8949-3289DE8A1A49}" dt="2023-02-21T05:44:44.806" v="1283" actId="1076"/>
          <ac:spMkLst>
            <pc:docMk/>
            <pc:sldMk cId="3504784524" sldId="2146846423"/>
            <ac:spMk id="10" creationId="{9EE91A63-2CE9-330B-B2F6-7A2CCF9C4D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6523C-B4A5-4219-BFE3-5EB971FBE728}" type="datetimeFigureOut">
              <a:rPr lang="en-US" smtClean="0"/>
              <a:t>3/6/2023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BC1D0-350E-4704-B58E-500F2D1D4266}" type="slidenum">
              <a:rPr lang="en-US" smtClean="0"/>
              <a:t>‹#›</a:t>
            </a:fld>
            <a:endParaRPr lang="en-US"/>
          </a:p>
        </p:txBody>
      </p:sp>
    </p:spTree>
    <p:extLst>
      <p:ext uri="{BB962C8B-B14F-4D97-AF65-F5344CB8AC3E}">
        <p14:creationId xmlns:p14="http://schemas.microsoft.com/office/powerpoint/2010/main" val="1551840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3BC1D0-350E-4704-B58E-500F2D1D4266}" type="slidenum">
              <a:rPr lang="en-US" smtClean="0"/>
              <a:t>2</a:t>
            </a:fld>
            <a:endParaRPr lang="en-US" dirty="0"/>
          </a:p>
        </p:txBody>
      </p:sp>
    </p:spTree>
    <p:extLst>
      <p:ext uri="{BB962C8B-B14F-4D97-AF65-F5344CB8AC3E}">
        <p14:creationId xmlns:p14="http://schemas.microsoft.com/office/powerpoint/2010/main" val="998939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ojang">
    <p:bg>
      <p:bgPr>
        <a:solidFill>
          <a:srgbClr val="F0333D"/>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grpSp>
        <p:nvGrpSpPr>
          <p:cNvPr id="6" name="Graphic 9">
            <a:extLst>
              <a:ext uri="{FF2B5EF4-FFF2-40B4-BE49-F238E27FC236}">
                <a16:creationId xmlns:a16="http://schemas.microsoft.com/office/drawing/2014/main" id="{8E564AB0-53C0-A852-2C04-5564CA26E3EF}"/>
              </a:ext>
            </a:extLst>
          </p:cNvPr>
          <p:cNvGrpSpPr/>
          <p:nvPr userDrawn="1"/>
        </p:nvGrpSpPr>
        <p:grpSpPr>
          <a:xfrm>
            <a:off x="2667746" y="2619723"/>
            <a:ext cx="6856508" cy="1618554"/>
            <a:chOff x="966787" y="1938997"/>
            <a:chExt cx="10253698" cy="2420498"/>
          </a:xfrm>
          <a:solidFill>
            <a:srgbClr val="FFFFFF"/>
          </a:solidFill>
        </p:grpSpPr>
        <p:grpSp>
          <p:nvGrpSpPr>
            <p:cNvPr id="7" name="Graphic 9">
              <a:extLst>
                <a:ext uri="{FF2B5EF4-FFF2-40B4-BE49-F238E27FC236}">
                  <a16:creationId xmlns:a16="http://schemas.microsoft.com/office/drawing/2014/main" id="{1896C9D1-12C8-97B4-294A-B8FDD068F112}"/>
                </a:ext>
              </a:extLst>
            </p:cNvPr>
            <p:cNvGrpSpPr/>
            <p:nvPr/>
          </p:nvGrpSpPr>
          <p:grpSpPr>
            <a:xfrm>
              <a:off x="3700614" y="3838985"/>
              <a:ext cx="4808558" cy="520510"/>
              <a:chOff x="3700614" y="3838985"/>
              <a:chExt cx="4808558" cy="520510"/>
            </a:xfrm>
            <a:grpFill/>
          </p:grpSpPr>
          <p:sp>
            <p:nvSpPr>
              <p:cNvPr id="33" name="Freeform: Shape 32">
                <a:extLst>
                  <a:ext uri="{FF2B5EF4-FFF2-40B4-BE49-F238E27FC236}">
                    <a16:creationId xmlns:a16="http://schemas.microsoft.com/office/drawing/2014/main" id="{BA1BCABA-DDA6-C568-4BB4-98F29AE02870}"/>
                  </a:ext>
                </a:extLst>
              </p:cNvPr>
              <p:cNvSpPr/>
              <p:nvPr/>
            </p:nvSpPr>
            <p:spPr>
              <a:xfrm>
                <a:off x="4411962" y="3852225"/>
                <a:ext cx="438287" cy="493336"/>
              </a:xfrm>
              <a:custGeom>
                <a:avLst/>
                <a:gdLst>
                  <a:gd name="connsiteX0" fmla="*/ 419428 w 438287"/>
                  <a:gd name="connsiteY0" fmla="*/ -419 h 493336"/>
                  <a:gd name="connsiteX1" fmla="*/ 18010 w 438287"/>
                  <a:gd name="connsiteY1" fmla="*/ -419 h 493336"/>
                  <a:gd name="connsiteX2" fmla="*/ -424 w 438287"/>
                  <a:gd name="connsiteY2" fmla="*/ 18015 h 493336"/>
                  <a:gd name="connsiteX3" fmla="*/ -424 w 438287"/>
                  <a:gd name="connsiteY3" fmla="*/ 18016 h 493336"/>
                  <a:gd name="connsiteX4" fmla="*/ -424 w 438287"/>
                  <a:gd name="connsiteY4" fmla="*/ 110055 h 493336"/>
                  <a:gd name="connsiteX5" fmla="*/ 18009 w 438287"/>
                  <a:gd name="connsiteY5" fmla="*/ 128489 h 493336"/>
                  <a:gd name="connsiteX6" fmla="*/ 18010 w 438287"/>
                  <a:gd name="connsiteY6" fmla="*/ 128489 h 493336"/>
                  <a:gd name="connsiteX7" fmla="*/ 128167 w 438287"/>
                  <a:gd name="connsiteY7" fmla="*/ 128489 h 493336"/>
                  <a:gd name="connsiteX8" fmla="*/ 146601 w 438287"/>
                  <a:gd name="connsiteY8" fmla="*/ 146923 h 493336"/>
                  <a:gd name="connsiteX9" fmla="*/ 146601 w 438287"/>
                  <a:gd name="connsiteY9" fmla="*/ 146924 h 493336"/>
                  <a:gd name="connsiteX10" fmla="*/ 146602 w 438287"/>
                  <a:gd name="connsiteY10" fmla="*/ 474482 h 493336"/>
                  <a:gd name="connsiteX11" fmla="*/ 165037 w 438287"/>
                  <a:gd name="connsiteY11" fmla="*/ 492917 h 493336"/>
                  <a:gd name="connsiteX12" fmla="*/ 272407 w 438287"/>
                  <a:gd name="connsiteY12" fmla="*/ 492917 h 493336"/>
                  <a:gd name="connsiteX13" fmla="*/ 290841 w 438287"/>
                  <a:gd name="connsiteY13" fmla="*/ 474482 h 493336"/>
                  <a:gd name="connsiteX14" fmla="*/ 290841 w 438287"/>
                  <a:gd name="connsiteY14" fmla="*/ 474482 h 493336"/>
                  <a:gd name="connsiteX15" fmla="*/ 290841 w 438287"/>
                  <a:gd name="connsiteY15" fmla="*/ 146923 h 493336"/>
                  <a:gd name="connsiteX16" fmla="*/ 309276 w 438287"/>
                  <a:gd name="connsiteY16" fmla="*/ 128489 h 493336"/>
                  <a:gd name="connsiteX17" fmla="*/ 419429 w 438287"/>
                  <a:gd name="connsiteY17" fmla="*/ 128489 h 493336"/>
                  <a:gd name="connsiteX18" fmla="*/ 437864 w 438287"/>
                  <a:gd name="connsiteY18" fmla="*/ 110055 h 493336"/>
                  <a:gd name="connsiteX19" fmla="*/ 437864 w 438287"/>
                  <a:gd name="connsiteY19" fmla="*/ 110054 h 493336"/>
                  <a:gd name="connsiteX20" fmla="*/ 437863 w 438287"/>
                  <a:gd name="connsiteY20" fmla="*/ 18015 h 493336"/>
                  <a:gd name="connsiteX21" fmla="*/ 419429 w 438287"/>
                  <a:gd name="connsiteY21" fmla="*/ -419 h 493336"/>
                  <a:gd name="connsiteX22" fmla="*/ 419428 w 438287"/>
                  <a:gd name="connsiteY22" fmla="*/ -419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8287" h="493336">
                    <a:moveTo>
                      <a:pt x="419428" y="-419"/>
                    </a:moveTo>
                    <a:lnTo>
                      <a:pt x="18010" y="-419"/>
                    </a:lnTo>
                    <a:cubicBezTo>
                      <a:pt x="7829" y="-419"/>
                      <a:pt x="-424" y="7834"/>
                      <a:pt x="-424" y="18015"/>
                    </a:cubicBezTo>
                    <a:cubicBezTo>
                      <a:pt x="-424" y="18015"/>
                      <a:pt x="-424" y="18015"/>
                      <a:pt x="-424" y="18016"/>
                    </a:cubicBezTo>
                    <a:lnTo>
                      <a:pt x="-424" y="110055"/>
                    </a:lnTo>
                    <a:cubicBezTo>
                      <a:pt x="-425" y="120235"/>
                      <a:pt x="7828" y="128489"/>
                      <a:pt x="18009" y="128489"/>
                    </a:cubicBezTo>
                    <a:cubicBezTo>
                      <a:pt x="18010" y="128489"/>
                      <a:pt x="18010" y="128489"/>
                      <a:pt x="18010" y="128489"/>
                    </a:cubicBezTo>
                    <a:lnTo>
                      <a:pt x="128167" y="128489"/>
                    </a:lnTo>
                    <a:cubicBezTo>
                      <a:pt x="138348" y="128489"/>
                      <a:pt x="146601" y="136742"/>
                      <a:pt x="146601" y="146923"/>
                    </a:cubicBezTo>
                    <a:cubicBezTo>
                      <a:pt x="146601" y="146923"/>
                      <a:pt x="146601" y="146923"/>
                      <a:pt x="146601" y="146924"/>
                    </a:cubicBezTo>
                    <a:lnTo>
                      <a:pt x="146602" y="474482"/>
                    </a:lnTo>
                    <a:cubicBezTo>
                      <a:pt x="146602" y="484663"/>
                      <a:pt x="154855" y="492916"/>
                      <a:pt x="165037" y="492917"/>
                    </a:cubicBezTo>
                    <a:lnTo>
                      <a:pt x="272407" y="492917"/>
                    </a:lnTo>
                    <a:cubicBezTo>
                      <a:pt x="282588" y="492917"/>
                      <a:pt x="290841" y="484664"/>
                      <a:pt x="290841" y="474482"/>
                    </a:cubicBezTo>
                    <a:cubicBezTo>
                      <a:pt x="290841" y="474482"/>
                      <a:pt x="290841" y="474482"/>
                      <a:pt x="290841" y="474482"/>
                    </a:cubicBezTo>
                    <a:lnTo>
                      <a:pt x="290841" y="146923"/>
                    </a:lnTo>
                    <a:cubicBezTo>
                      <a:pt x="290841" y="136742"/>
                      <a:pt x="299095" y="128489"/>
                      <a:pt x="309276" y="128489"/>
                    </a:cubicBezTo>
                    <a:lnTo>
                      <a:pt x="419429" y="128489"/>
                    </a:lnTo>
                    <a:cubicBezTo>
                      <a:pt x="429610" y="128490"/>
                      <a:pt x="437863" y="120237"/>
                      <a:pt x="437864" y="110055"/>
                    </a:cubicBezTo>
                    <a:cubicBezTo>
                      <a:pt x="437864" y="110055"/>
                      <a:pt x="437864" y="110055"/>
                      <a:pt x="437864" y="110054"/>
                    </a:cubicBezTo>
                    <a:lnTo>
                      <a:pt x="437863" y="18015"/>
                    </a:lnTo>
                    <a:cubicBezTo>
                      <a:pt x="437864" y="7835"/>
                      <a:pt x="429611" y="-419"/>
                      <a:pt x="419429" y="-419"/>
                    </a:cubicBezTo>
                    <a:cubicBezTo>
                      <a:pt x="419429" y="-419"/>
                      <a:pt x="419428" y="-419"/>
                      <a:pt x="419428" y="-41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EDC0082-F13F-630A-FFF5-3576015744BD}"/>
                  </a:ext>
                </a:extLst>
              </p:cNvPr>
              <p:cNvSpPr/>
              <p:nvPr/>
            </p:nvSpPr>
            <p:spPr>
              <a:xfrm>
                <a:off x="5987336" y="3852226"/>
                <a:ext cx="454311" cy="493336"/>
              </a:xfrm>
              <a:custGeom>
                <a:avLst/>
                <a:gdLst>
                  <a:gd name="connsiteX0" fmla="*/ 171683 w 454311"/>
                  <a:gd name="connsiteY0" fmla="*/ -419 h 493336"/>
                  <a:gd name="connsiteX1" fmla="*/ 18011 w 454311"/>
                  <a:gd name="connsiteY1" fmla="*/ -419 h 493336"/>
                  <a:gd name="connsiteX2" fmla="*/ -424 w 454311"/>
                  <a:gd name="connsiteY2" fmla="*/ 18014 h 493336"/>
                  <a:gd name="connsiteX3" fmla="*/ -424 w 454311"/>
                  <a:gd name="connsiteY3" fmla="*/ 18015 h 493336"/>
                  <a:gd name="connsiteX4" fmla="*/ -424 w 454311"/>
                  <a:gd name="connsiteY4" fmla="*/ 474482 h 493336"/>
                  <a:gd name="connsiteX5" fmla="*/ 18010 w 454311"/>
                  <a:gd name="connsiteY5" fmla="*/ 492917 h 493336"/>
                  <a:gd name="connsiteX6" fmla="*/ 18011 w 454311"/>
                  <a:gd name="connsiteY6" fmla="*/ 492917 h 493336"/>
                  <a:gd name="connsiteX7" fmla="*/ 170990 w 454311"/>
                  <a:gd name="connsiteY7" fmla="*/ 492917 h 493336"/>
                  <a:gd name="connsiteX8" fmla="*/ 453887 w 454311"/>
                  <a:gd name="connsiteY8" fmla="*/ 244855 h 493336"/>
                  <a:gd name="connsiteX9" fmla="*/ 171683 w 454311"/>
                  <a:gd name="connsiteY9" fmla="*/ -419 h 493336"/>
                  <a:gd name="connsiteX10" fmla="*/ 164526 w 454311"/>
                  <a:gd name="connsiteY10" fmla="*/ 366795 h 493336"/>
                  <a:gd name="connsiteX11" fmla="*/ 157767 w 454311"/>
                  <a:gd name="connsiteY11" fmla="*/ 366795 h 493336"/>
                  <a:gd name="connsiteX12" fmla="*/ 139032 w 454311"/>
                  <a:gd name="connsiteY12" fmla="*/ 348361 h 493336"/>
                  <a:gd name="connsiteX13" fmla="*/ 139033 w 454311"/>
                  <a:gd name="connsiteY13" fmla="*/ 144136 h 493336"/>
                  <a:gd name="connsiteX14" fmla="*/ 157768 w 454311"/>
                  <a:gd name="connsiteY14" fmla="*/ 125701 h 493336"/>
                  <a:gd name="connsiteX15" fmla="*/ 165945 w 454311"/>
                  <a:gd name="connsiteY15" fmla="*/ 125701 h 493336"/>
                  <a:gd name="connsiteX16" fmla="*/ 306865 w 454311"/>
                  <a:gd name="connsiteY16" fmla="*/ 244855 h 493336"/>
                  <a:gd name="connsiteX17" fmla="*/ 164527 w 454311"/>
                  <a:gd name="connsiteY17" fmla="*/ 366795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311" h="493336">
                    <a:moveTo>
                      <a:pt x="171683" y="-419"/>
                    </a:moveTo>
                    <a:lnTo>
                      <a:pt x="18011" y="-419"/>
                    </a:lnTo>
                    <a:cubicBezTo>
                      <a:pt x="7830" y="-419"/>
                      <a:pt x="-424" y="7834"/>
                      <a:pt x="-424" y="18014"/>
                    </a:cubicBezTo>
                    <a:cubicBezTo>
                      <a:pt x="-424" y="18015"/>
                      <a:pt x="-424" y="18015"/>
                      <a:pt x="-424" y="18015"/>
                    </a:cubicBezTo>
                    <a:lnTo>
                      <a:pt x="-424" y="474482"/>
                    </a:lnTo>
                    <a:cubicBezTo>
                      <a:pt x="-424" y="484663"/>
                      <a:pt x="7829" y="492916"/>
                      <a:pt x="18010" y="492917"/>
                    </a:cubicBezTo>
                    <a:cubicBezTo>
                      <a:pt x="18010" y="492917"/>
                      <a:pt x="18011" y="492917"/>
                      <a:pt x="18011" y="492917"/>
                    </a:cubicBezTo>
                    <a:lnTo>
                      <a:pt x="170990" y="492917"/>
                    </a:lnTo>
                    <a:cubicBezTo>
                      <a:pt x="345187" y="492917"/>
                      <a:pt x="453887" y="398150"/>
                      <a:pt x="453887" y="244855"/>
                    </a:cubicBezTo>
                    <a:cubicBezTo>
                      <a:pt x="453887" y="94346"/>
                      <a:pt x="349371" y="-419"/>
                      <a:pt x="171683" y="-419"/>
                    </a:cubicBezTo>
                    <a:close/>
                    <a:moveTo>
                      <a:pt x="164526" y="366795"/>
                    </a:moveTo>
                    <a:lnTo>
                      <a:pt x="157767" y="366795"/>
                    </a:lnTo>
                    <a:cubicBezTo>
                      <a:pt x="147503" y="366878"/>
                      <a:pt x="139116" y="358624"/>
                      <a:pt x="139032" y="348361"/>
                    </a:cubicBezTo>
                    <a:lnTo>
                      <a:pt x="139033" y="144136"/>
                    </a:lnTo>
                    <a:cubicBezTo>
                      <a:pt x="139116" y="133872"/>
                      <a:pt x="147504" y="125619"/>
                      <a:pt x="157768" y="125701"/>
                    </a:cubicBezTo>
                    <a:lnTo>
                      <a:pt x="165945" y="125701"/>
                    </a:lnTo>
                    <a:cubicBezTo>
                      <a:pt x="259420" y="125701"/>
                      <a:pt x="306865" y="161937"/>
                      <a:pt x="306865" y="244855"/>
                    </a:cubicBezTo>
                    <a:cubicBezTo>
                      <a:pt x="306865" y="330564"/>
                      <a:pt x="259420" y="366795"/>
                      <a:pt x="164527" y="366795"/>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FB6614-0513-2FE5-6710-90D984BA03AA}"/>
                  </a:ext>
                </a:extLst>
              </p:cNvPr>
              <p:cNvSpPr/>
              <p:nvPr/>
            </p:nvSpPr>
            <p:spPr>
              <a:xfrm>
                <a:off x="6800939" y="3852226"/>
                <a:ext cx="147544" cy="493335"/>
              </a:xfrm>
              <a:custGeom>
                <a:avLst/>
                <a:gdLst>
                  <a:gd name="connsiteX0" fmla="*/ 129110 w 147544"/>
                  <a:gd name="connsiteY0" fmla="*/ 0 h 493335"/>
                  <a:gd name="connsiteX1" fmla="*/ 147544 w 147544"/>
                  <a:gd name="connsiteY1" fmla="*/ 0 h 493335"/>
                  <a:gd name="connsiteX2" fmla="*/ 147544 w 147544"/>
                  <a:gd name="connsiteY2" fmla="*/ 493336 h 493335"/>
                  <a:gd name="connsiteX3" fmla="*/ 129110 w 147544"/>
                  <a:gd name="connsiteY3" fmla="*/ 493336 h 493335"/>
                  <a:gd name="connsiteX4" fmla="*/ 18435 w 147544"/>
                  <a:gd name="connsiteY4" fmla="*/ 493336 h 493335"/>
                  <a:gd name="connsiteX5" fmla="*/ 18435 w 147544"/>
                  <a:gd name="connsiteY5" fmla="*/ 0 h 493335"/>
                  <a:gd name="connsiteX6" fmla="*/ 0 w 147544"/>
                  <a:gd name="connsiteY6" fmla="*/ 0 h 493335"/>
                  <a:gd name="connsiteX7" fmla="*/ 18435 w 147544"/>
                  <a:gd name="connsiteY7" fmla="*/ 0 h 49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44" h="493335">
                    <a:moveTo>
                      <a:pt x="129110" y="0"/>
                    </a:moveTo>
                    <a:cubicBezTo>
                      <a:pt x="139291" y="0"/>
                      <a:pt x="147544" y="0"/>
                      <a:pt x="147544" y="0"/>
                    </a:cubicBezTo>
                    <a:lnTo>
                      <a:pt x="147544" y="493336"/>
                    </a:lnTo>
                    <a:cubicBezTo>
                      <a:pt x="147544" y="493336"/>
                      <a:pt x="139291" y="493336"/>
                      <a:pt x="129110" y="493336"/>
                    </a:cubicBezTo>
                    <a:lnTo>
                      <a:pt x="18435" y="493336"/>
                    </a:lnTo>
                    <a:lnTo>
                      <a:pt x="18435" y="0"/>
                    </a:lnTo>
                    <a:cubicBezTo>
                      <a:pt x="8253" y="0"/>
                      <a:pt x="0" y="0"/>
                      <a:pt x="0" y="0"/>
                    </a:cubicBezTo>
                    <a:cubicBezTo>
                      <a:pt x="0" y="0"/>
                      <a:pt x="8254" y="0"/>
                      <a:pt x="18435" y="0"/>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8AE6235-1F51-F1B3-664D-8033FA28E3DE}"/>
                  </a:ext>
                </a:extLst>
              </p:cNvPr>
              <p:cNvSpPr/>
              <p:nvPr/>
            </p:nvSpPr>
            <p:spPr>
              <a:xfrm>
                <a:off x="5188868" y="3852225"/>
                <a:ext cx="438985" cy="506576"/>
              </a:xfrm>
              <a:custGeom>
                <a:avLst/>
                <a:gdLst>
                  <a:gd name="connsiteX0" fmla="*/ 420126 w 438985"/>
                  <a:gd name="connsiteY0" fmla="*/ -419 h 506576"/>
                  <a:gd name="connsiteX1" fmla="*/ 314847 w 438985"/>
                  <a:gd name="connsiteY1" fmla="*/ -419 h 506576"/>
                  <a:gd name="connsiteX2" fmla="*/ 296412 w 438985"/>
                  <a:gd name="connsiteY2" fmla="*/ 18015 h 506576"/>
                  <a:gd name="connsiteX3" fmla="*/ 296412 w 438985"/>
                  <a:gd name="connsiteY3" fmla="*/ 18016 h 506576"/>
                  <a:gd name="connsiteX4" fmla="*/ 296412 w 438985"/>
                  <a:gd name="connsiteY4" fmla="*/ 262973 h 506576"/>
                  <a:gd name="connsiteX5" fmla="*/ 219071 w 438985"/>
                  <a:gd name="connsiteY5" fmla="*/ 373763 h 506576"/>
                  <a:gd name="connsiteX6" fmla="*/ 141725 w 438985"/>
                  <a:gd name="connsiteY6" fmla="*/ 262973 h 506576"/>
                  <a:gd name="connsiteX7" fmla="*/ 141725 w 438985"/>
                  <a:gd name="connsiteY7" fmla="*/ 18015 h 506576"/>
                  <a:gd name="connsiteX8" fmla="*/ 123291 w 438985"/>
                  <a:gd name="connsiteY8" fmla="*/ -419 h 506576"/>
                  <a:gd name="connsiteX9" fmla="*/ 123290 w 438985"/>
                  <a:gd name="connsiteY9" fmla="*/ -419 h 506576"/>
                  <a:gd name="connsiteX10" fmla="*/ 18011 w 438985"/>
                  <a:gd name="connsiteY10" fmla="*/ -419 h 506576"/>
                  <a:gd name="connsiteX11" fmla="*/ -424 w 438985"/>
                  <a:gd name="connsiteY11" fmla="*/ 18015 h 506576"/>
                  <a:gd name="connsiteX12" fmla="*/ -424 w 438985"/>
                  <a:gd name="connsiteY12" fmla="*/ 18016 h 506576"/>
                  <a:gd name="connsiteX13" fmla="*/ -424 w 438985"/>
                  <a:gd name="connsiteY13" fmla="*/ 276907 h 506576"/>
                  <a:gd name="connsiteX14" fmla="*/ 219071 w 438985"/>
                  <a:gd name="connsiteY14" fmla="*/ 506157 h 506576"/>
                  <a:gd name="connsiteX15" fmla="*/ 438562 w 438985"/>
                  <a:gd name="connsiteY15" fmla="*/ 276209 h 506576"/>
                  <a:gd name="connsiteX16" fmla="*/ 438562 w 438985"/>
                  <a:gd name="connsiteY16" fmla="*/ 18015 h 506576"/>
                  <a:gd name="connsiteX17" fmla="*/ 420128 w 438985"/>
                  <a:gd name="connsiteY17" fmla="*/ -419 h 506576"/>
                  <a:gd name="connsiteX18" fmla="*/ 420126 w 438985"/>
                  <a:gd name="connsiteY18" fmla="*/ -419 h 50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985" h="506576">
                    <a:moveTo>
                      <a:pt x="420126" y="-419"/>
                    </a:moveTo>
                    <a:lnTo>
                      <a:pt x="314847" y="-419"/>
                    </a:lnTo>
                    <a:cubicBezTo>
                      <a:pt x="304666" y="-419"/>
                      <a:pt x="296412" y="7834"/>
                      <a:pt x="296412" y="18015"/>
                    </a:cubicBezTo>
                    <a:cubicBezTo>
                      <a:pt x="296412" y="18015"/>
                      <a:pt x="296412" y="18016"/>
                      <a:pt x="296412" y="18016"/>
                    </a:cubicBezTo>
                    <a:lnTo>
                      <a:pt x="296412" y="262973"/>
                    </a:lnTo>
                    <a:cubicBezTo>
                      <a:pt x="296412" y="345197"/>
                      <a:pt x="274114" y="373763"/>
                      <a:pt x="219071" y="373763"/>
                    </a:cubicBezTo>
                    <a:cubicBezTo>
                      <a:pt x="164022" y="373763"/>
                      <a:pt x="141725" y="345197"/>
                      <a:pt x="141725" y="262973"/>
                    </a:cubicBezTo>
                    <a:lnTo>
                      <a:pt x="141725" y="18015"/>
                    </a:lnTo>
                    <a:cubicBezTo>
                      <a:pt x="141725" y="7835"/>
                      <a:pt x="133472" y="-419"/>
                      <a:pt x="123291" y="-419"/>
                    </a:cubicBezTo>
                    <a:cubicBezTo>
                      <a:pt x="123291" y="-419"/>
                      <a:pt x="123290" y="-419"/>
                      <a:pt x="123290" y="-419"/>
                    </a:cubicBezTo>
                    <a:lnTo>
                      <a:pt x="18011" y="-419"/>
                    </a:lnTo>
                    <a:cubicBezTo>
                      <a:pt x="7830" y="-419"/>
                      <a:pt x="-424" y="7834"/>
                      <a:pt x="-424" y="18015"/>
                    </a:cubicBezTo>
                    <a:cubicBezTo>
                      <a:pt x="-424" y="18015"/>
                      <a:pt x="-424" y="18016"/>
                      <a:pt x="-424" y="18016"/>
                    </a:cubicBezTo>
                    <a:lnTo>
                      <a:pt x="-424" y="276907"/>
                    </a:lnTo>
                    <a:cubicBezTo>
                      <a:pt x="-424" y="428114"/>
                      <a:pt x="67167" y="506157"/>
                      <a:pt x="219071" y="506157"/>
                    </a:cubicBezTo>
                    <a:cubicBezTo>
                      <a:pt x="366791" y="506157"/>
                      <a:pt x="438562" y="423934"/>
                      <a:pt x="438562" y="276209"/>
                    </a:cubicBezTo>
                    <a:lnTo>
                      <a:pt x="438562" y="18015"/>
                    </a:lnTo>
                    <a:cubicBezTo>
                      <a:pt x="438562" y="7835"/>
                      <a:pt x="430309" y="-419"/>
                      <a:pt x="420128" y="-419"/>
                    </a:cubicBezTo>
                    <a:cubicBezTo>
                      <a:pt x="420127" y="-419"/>
                      <a:pt x="420127" y="-419"/>
                      <a:pt x="420126" y="-41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CBBA1D6-26BE-1B80-A8C0-3F18559F5FEF}"/>
                  </a:ext>
                </a:extLst>
              </p:cNvPr>
              <p:cNvSpPr/>
              <p:nvPr/>
            </p:nvSpPr>
            <p:spPr>
              <a:xfrm>
                <a:off x="3700614" y="3838985"/>
                <a:ext cx="384228" cy="520510"/>
              </a:xfrm>
              <a:custGeom>
                <a:avLst/>
                <a:gdLst>
                  <a:gd name="connsiteX0" fmla="*/ 257683 w 384228"/>
                  <a:gd name="connsiteY0" fmla="*/ 207924 h 520510"/>
                  <a:gd name="connsiteX1" fmla="*/ 194792 w 384228"/>
                  <a:gd name="connsiteY1" fmla="*/ 182133 h 520510"/>
                  <a:gd name="connsiteX2" fmla="*/ 158890 w 384228"/>
                  <a:gd name="connsiteY2" fmla="*/ 130876 h 520510"/>
                  <a:gd name="connsiteX3" fmla="*/ 219315 w 384228"/>
                  <a:gd name="connsiteY3" fmla="*/ 114598 h 520510"/>
                  <a:gd name="connsiteX4" fmla="*/ 272109 w 384228"/>
                  <a:gd name="connsiteY4" fmla="*/ 155694 h 520510"/>
                  <a:gd name="connsiteX5" fmla="*/ 281746 w 384228"/>
                  <a:gd name="connsiteY5" fmla="*/ 161794 h 520510"/>
                  <a:gd name="connsiteX6" fmla="*/ 281746 w 384228"/>
                  <a:gd name="connsiteY6" fmla="*/ 161794 h 520510"/>
                  <a:gd name="connsiteX7" fmla="*/ 295008 w 384228"/>
                  <a:gd name="connsiteY7" fmla="*/ 158873 h 520510"/>
                  <a:gd name="connsiteX8" fmla="*/ 371773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0 w 384228"/>
                  <a:gd name="connsiteY12" fmla="*/ 146607 h 520510"/>
                  <a:gd name="connsiteX13" fmla="*/ 133134 w 384228"/>
                  <a:gd name="connsiteY13" fmla="*/ 298725 h 520510"/>
                  <a:gd name="connsiteX14" fmla="*/ 194636 w 384228"/>
                  <a:gd name="connsiteY14" fmla="*/ 321332 h 520510"/>
                  <a:gd name="connsiteX15" fmla="*/ 237831 w 384228"/>
                  <a:gd name="connsiteY15" fmla="*/ 383001 h 520510"/>
                  <a:gd name="connsiteX16" fmla="*/ 165131 w 384228"/>
                  <a:gd name="connsiteY16" fmla="*/ 402586 h 520510"/>
                  <a:gd name="connsiteX17" fmla="*/ 105988 w 384228"/>
                  <a:gd name="connsiteY17" fmla="*/ 357071 h 520510"/>
                  <a:gd name="connsiteX18" fmla="*/ 96981 w 384228"/>
                  <a:gd name="connsiteY18" fmla="*/ 351596 h 520510"/>
                  <a:gd name="connsiteX19" fmla="*/ 96734 w 384228"/>
                  <a:gd name="connsiteY19" fmla="*/ 351544 h 520510"/>
                  <a:gd name="connsiteX20" fmla="*/ 83898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2" y="182133"/>
                    </a:cubicBezTo>
                    <a:cubicBezTo>
                      <a:pt x="154046" y="168899"/>
                      <a:pt x="152117" y="149525"/>
                      <a:pt x="158890" y="130876"/>
                    </a:cubicBezTo>
                    <a:cubicBezTo>
                      <a:pt x="165662" y="112227"/>
                      <a:pt x="193099" y="103941"/>
                      <a:pt x="219315" y="114598"/>
                    </a:cubicBezTo>
                    <a:cubicBezTo>
                      <a:pt x="233388" y="120319"/>
                      <a:pt x="268309" y="151985"/>
                      <a:pt x="272109" y="155694"/>
                    </a:cubicBezTo>
                    <a:cubicBezTo>
                      <a:pt x="274637" y="158646"/>
                      <a:pt x="277995" y="160772"/>
                      <a:pt x="281746" y="161794"/>
                    </a:cubicBezTo>
                    <a:lnTo>
                      <a:pt x="281746" y="161794"/>
                    </a:lnTo>
                    <a:cubicBezTo>
                      <a:pt x="286381" y="162770"/>
                      <a:pt x="291212" y="161706"/>
                      <a:pt x="295008" y="158873"/>
                    </a:cubicBezTo>
                    <a:lnTo>
                      <a:pt x="371773" y="101577"/>
                    </a:lnTo>
                    <a:cubicBezTo>
                      <a:pt x="379107" y="96090"/>
                      <a:pt x="380605" y="85696"/>
                      <a:pt x="375118" y="78362"/>
                    </a:cubicBezTo>
                    <a:cubicBezTo>
                      <a:pt x="374963" y="78155"/>
                      <a:pt x="374802" y="77951"/>
                      <a:pt x="374637" y="77750"/>
                    </a:cubicBezTo>
                    <a:cubicBezTo>
                      <a:pt x="332850" y="27262"/>
                      <a:pt x="272291" y="-419"/>
                      <a:pt x="200545" y="-419"/>
                    </a:cubicBezTo>
                    <a:cubicBezTo>
                      <a:pt x="94627" y="-419"/>
                      <a:pt x="15890" y="63691"/>
                      <a:pt x="15890" y="146607"/>
                    </a:cubicBezTo>
                    <a:cubicBezTo>
                      <a:pt x="15890" y="219029"/>
                      <a:pt x="48265" y="261848"/>
                      <a:pt x="133134" y="298725"/>
                    </a:cubicBezTo>
                    <a:cubicBezTo>
                      <a:pt x="155080" y="306472"/>
                      <a:pt x="183335" y="318007"/>
                      <a:pt x="194636" y="321332"/>
                    </a:cubicBezTo>
                    <a:cubicBezTo>
                      <a:pt x="244083" y="335880"/>
                      <a:pt x="245979" y="360563"/>
                      <a:pt x="237831" y="383001"/>
                    </a:cubicBezTo>
                    <a:cubicBezTo>
                      <a:pt x="229684" y="405438"/>
                      <a:pt x="196807" y="415071"/>
                      <a:pt x="165131" y="402586"/>
                    </a:cubicBezTo>
                    <a:cubicBezTo>
                      <a:pt x="143024" y="393872"/>
                      <a:pt x="108402" y="360423"/>
                      <a:pt x="105988" y="357071"/>
                    </a:cubicBezTo>
                    <a:cubicBezTo>
                      <a:pt x="103663" y="354313"/>
                      <a:pt x="100500" y="352390"/>
                      <a:pt x="96981" y="351596"/>
                    </a:cubicBezTo>
                    <a:lnTo>
                      <a:pt x="96734" y="351544"/>
                    </a:lnTo>
                    <a:cubicBezTo>
                      <a:pt x="92278" y="350606"/>
                      <a:pt x="87632" y="351552"/>
                      <a:pt x="83898" y="354158"/>
                    </a:cubicBezTo>
                    <a:lnTo>
                      <a:pt x="6652" y="408064"/>
                    </a:lnTo>
                    <a:cubicBezTo>
                      <a:pt x="-851" y="413313"/>
                      <a:pt x="-2677" y="423651"/>
                      <a:pt x="2573" y="431154"/>
                    </a:cubicBezTo>
                    <a:cubicBezTo>
                      <a:pt x="2717" y="431361"/>
                      <a:pt x="2867" y="431564"/>
                      <a:pt x="3021" y="431764"/>
                    </a:cubicBezTo>
                    <a:cubicBezTo>
                      <a:pt x="47694" y="489540"/>
                      <a:pt x="113152" y="520091"/>
                      <a:pt x="189394" y="520091"/>
                    </a:cubicBezTo>
                    <a:cubicBezTo>
                      <a:pt x="302972" y="520091"/>
                      <a:pt x="383804" y="449718"/>
                      <a:pt x="383804" y="354253"/>
                    </a:cubicBezTo>
                    <a:cubicBezTo>
                      <a:pt x="383804" y="291544"/>
                      <a:pt x="349657" y="246949"/>
                      <a:pt x="257683" y="20792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1809FA-70E6-364A-3142-6FD8D975E249}"/>
                  </a:ext>
                </a:extLst>
              </p:cNvPr>
              <p:cNvSpPr/>
              <p:nvPr/>
            </p:nvSpPr>
            <p:spPr>
              <a:xfrm>
                <a:off x="7299544" y="3838985"/>
                <a:ext cx="519803" cy="519804"/>
              </a:xfrm>
              <a:custGeom>
                <a:avLst/>
                <a:gdLst>
                  <a:gd name="connsiteX0" fmla="*/ 259477 w 519803"/>
                  <a:gd name="connsiteY0" fmla="*/ -419 h 519804"/>
                  <a:gd name="connsiteX1" fmla="*/ -424 w 519803"/>
                  <a:gd name="connsiteY1" fmla="*/ 259483 h 519804"/>
                  <a:gd name="connsiteX2" fmla="*/ 259477 w 519803"/>
                  <a:gd name="connsiteY2" fmla="*/ 519385 h 519804"/>
                  <a:gd name="connsiteX3" fmla="*/ 519379 w 519803"/>
                  <a:gd name="connsiteY3" fmla="*/ 259483 h 519804"/>
                  <a:gd name="connsiteX4" fmla="*/ 259477 w 519803"/>
                  <a:gd name="connsiteY4" fmla="*/ -419 h 519804"/>
                  <a:gd name="connsiteX5" fmla="*/ 259477 w 519803"/>
                  <a:gd name="connsiteY5" fmla="*/ 375468 h 519804"/>
                  <a:gd name="connsiteX6" fmla="*/ 143492 w 519803"/>
                  <a:gd name="connsiteY6" fmla="*/ 259482 h 519804"/>
                  <a:gd name="connsiteX7" fmla="*/ 259477 w 519803"/>
                  <a:gd name="connsiteY7" fmla="*/ 143496 h 519804"/>
                  <a:gd name="connsiteX8" fmla="*/ 375463 w 519803"/>
                  <a:gd name="connsiteY8" fmla="*/ 259482 h 519804"/>
                  <a:gd name="connsiteX9" fmla="*/ 259477 w 519803"/>
                  <a:gd name="connsiteY9" fmla="*/ 375468 h 51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803" h="519804">
                    <a:moveTo>
                      <a:pt x="259477" y="-419"/>
                    </a:moveTo>
                    <a:cubicBezTo>
                      <a:pt x="115937" y="-419"/>
                      <a:pt x="-424" y="115943"/>
                      <a:pt x="-424" y="259483"/>
                    </a:cubicBezTo>
                    <a:cubicBezTo>
                      <a:pt x="-424" y="403023"/>
                      <a:pt x="115939" y="519385"/>
                      <a:pt x="259477" y="519385"/>
                    </a:cubicBezTo>
                    <a:cubicBezTo>
                      <a:pt x="403018" y="519385"/>
                      <a:pt x="519379" y="403023"/>
                      <a:pt x="519379" y="259483"/>
                    </a:cubicBezTo>
                    <a:cubicBezTo>
                      <a:pt x="519379" y="115943"/>
                      <a:pt x="403016" y="-419"/>
                      <a:pt x="259477" y="-419"/>
                    </a:cubicBezTo>
                    <a:close/>
                    <a:moveTo>
                      <a:pt x="259477" y="375468"/>
                    </a:moveTo>
                    <a:cubicBezTo>
                      <a:pt x="195420" y="375468"/>
                      <a:pt x="143492" y="323539"/>
                      <a:pt x="143492" y="259482"/>
                    </a:cubicBezTo>
                    <a:cubicBezTo>
                      <a:pt x="143492" y="195425"/>
                      <a:pt x="195420" y="143496"/>
                      <a:pt x="259477" y="143496"/>
                    </a:cubicBezTo>
                    <a:cubicBezTo>
                      <a:pt x="323535" y="143496"/>
                      <a:pt x="375463" y="195425"/>
                      <a:pt x="375463" y="259482"/>
                    </a:cubicBezTo>
                    <a:cubicBezTo>
                      <a:pt x="375391" y="323510"/>
                      <a:pt x="323505" y="375396"/>
                      <a:pt x="259477" y="37546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BD1FBA-F0C5-C7A8-7592-22B349942C66}"/>
                  </a:ext>
                </a:extLst>
              </p:cNvPr>
              <p:cNvSpPr/>
              <p:nvPr/>
            </p:nvSpPr>
            <p:spPr>
              <a:xfrm>
                <a:off x="8124944" y="3838985"/>
                <a:ext cx="384228" cy="520510"/>
              </a:xfrm>
              <a:custGeom>
                <a:avLst/>
                <a:gdLst>
                  <a:gd name="connsiteX0" fmla="*/ 257683 w 384228"/>
                  <a:gd name="connsiteY0" fmla="*/ 207924 h 520510"/>
                  <a:gd name="connsiteX1" fmla="*/ 194791 w 384228"/>
                  <a:gd name="connsiteY1" fmla="*/ 182133 h 520510"/>
                  <a:gd name="connsiteX2" fmla="*/ 158890 w 384228"/>
                  <a:gd name="connsiteY2" fmla="*/ 130876 h 520510"/>
                  <a:gd name="connsiteX3" fmla="*/ 219314 w 384228"/>
                  <a:gd name="connsiteY3" fmla="*/ 114598 h 520510"/>
                  <a:gd name="connsiteX4" fmla="*/ 272109 w 384228"/>
                  <a:gd name="connsiteY4" fmla="*/ 155694 h 520510"/>
                  <a:gd name="connsiteX5" fmla="*/ 281745 w 384228"/>
                  <a:gd name="connsiteY5" fmla="*/ 161794 h 520510"/>
                  <a:gd name="connsiteX6" fmla="*/ 281747 w 384228"/>
                  <a:gd name="connsiteY6" fmla="*/ 161794 h 520510"/>
                  <a:gd name="connsiteX7" fmla="*/ 295009 w 384228"/>
                  <a:gd name="connsiteY7" fmla="*/ 158873 h 520510"/>
                  <a:gd name="connsiteX8" fmla="*/ 371774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1 w 384228"/>
                  <a:gd name="connsiteY12" fmla="*/ 146607 h 520510"/>
                  <a:gd name="connsiteX13" fmla="*/ 133134 w 384228"/>
                  <a:gd name="connsiteY13" fmla="*/ 298725 h 520510"/>
                  <a:gd name="connsiteX14" fmla="*/ 194637 w 384228"/>
                  <a:gd name="connsiteY14" fmla="*/ 321332 h 520510"/>
                  <a:gd name="connsiteX15" fmla="*/ 237832 w 384228"/>
                  <a:gd name="connsiteY15" fmla="*/ 383001 h 520510"/>
                  <a:gd name="connsiteX16" fmla="*/ 165132 w 384228"/>
                  <a:gd name="connsiteY16" fmla="*/ 402586 h 520510"/>
                  <a:gd name="connsiteX17" fmla="*/ 105989 w 384228"/>
                  <a:gd name="connsiteY17" fmla="*/ 357071 h 520510"/>
                  <a:gd name="connsiteX18" fmla="*/ 96981 w 384228"/>
                  <a:gd name="connsiteY18" fmla="*/ 351596 h 520510"/>
                  <a:gd name="connsiteX19" fmla="*/ 96735 w 384228"/>
                  <a:gd name="connsiteY19" fmla="*/ 351544 h 520510"/>
                  <a:gd name="connsiteX20" fmla="*/ 83899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1" y="182133"/>
                    </a:cubicBezTo>
                    <a:cubicBezTo>
                      <a:pt x="154046" y="168899"/>
                      <a:pt x="152117" y="149525"/>
                      <a:pt x="158890" y="130876"/>
                    </a:cubicBezTo>
                    <a:cubicBezTo>
                      <a:pt x="165662" y="112227"/>
                      <a:pt x="193098" y="103941"/>
                      <a:pt x="219314" y="114598"/>
                    </a:cubicBezTo>
                    <a:cubicBezTo>
                      <a:pt x="233388" y="120319"/>
                      <a:pt x="268309" y="151985"/>
                      <a:pt x="272109" y="155694"/>
                    </a:cubicBezTo>
                    <a:cubicBezTo>
                      <a:pt x="274638" y="158646"/>
                      <a:pt x="277994" y="160772"/>
                      <a:pt x="281745" y="161794"/>
                    </a:cubicBezTo>
                    <a:lnTo>
                      <a:pt x="281747" y="161794"/>
                    </a:lnTo>
                    <a:cubicBezTo>
                      <a:pt x="286381" y="162770"/>
                      <a:pt x="291212" y="161706"/>
                      <a:pt x="295009" y="158873"/>
                    </a:cubicBezTo>
                    <a:lnTo>
                      <a:pt x="371774" y="101577"/>
                    </a:lnTo>
                    <a:cubicBezTo>
                      <a:pt x="379108" y="96090"/>
                      <a:pt x="380604" y="85696"/>
                      <a:pt x="375118" y="78362"/>
                    </a:cubicBezTo>
                    <a:cubicBezTo>
                      <a:pt x="374962" y="78155"/>
                      <a:pt x="374802" y="77951"/>
                      <a:pt x="374637" y="77750"/>
                    </a:cubicBezTo>
                    <a:cubicBezTo>
                      <a:pt x="332850" y="27262"/>
                      <a:pt x="272291" y="-419"/>
                      <a:pt x="200545" y="-419"/>
                    </a:cubicBezTo>
                    <a:cubicBezTo>
                      <a:pt x="94628" y="-419"/>
                      <a:pt x="15891" y="63691"/>
                      <a:pt x="15891" y="146607"/>
                    </a:cubicBezTo>
                    <a:cubicBezTo>
                      <a:pt x="15891" y="219029"/>
                      <a:pt x="48265" y="261848"/>
                      <a:pt x="133134" y="298725"/>
                    </a:cubicBezTo>
                    <a:cubicBezTo>
                      <a:pt x="155080" y="306472"/>
                      <a:pt x="183335" y="318007"/>
                      <a:pt x="194637" y="321332"/>
                    </a:cubicBezTo>
                    <a:cubicBezTo>
                      <a:pt x="244084" y="335880"/>
                      <a:pt x="245979" y="360563"/>
                      <a:pt x="237832" y="383001"/>
                    </a:cubicBezTo>
                    <a:cubicBezTo>
                      <a:pt x="229685" y="405438"/>
                      <a:pt x="196808" y="415071"/>
                      <a:pt x="165132" y="402586"/>
                    </a:cubicBezTo>
                    <a:cubicBezTo>
                      <a:pt x="143024" y="393872"/>
                      <a:pt x="108401" y="360423"/>
                      <a:pt x="105989" y="357071"/>
                    </a:cubicBezTo>
                    <a:cubicBezTo>
                      <a:pt x="103663" y="354313"/>
                      <a:pt x="100499" y="352390"/>
                      <a:pt x="96981" y="351596"/>
                    </a:cubicBezTo>
                    <a:lnTo>
                      <a:pt x="96735" y="351544"/>
                    </a:lnTo>
                    <a:cubicBezTo>
                      <a:pt x="92279" y="350606"/>
                      <a:pt x="87633" y="351552"/>
                      <a:pt x="83899" y="354158"/>
                    </a:cubicBezTo>
                    <a:lnTo>
                      <a:pt x="6652" y="408064"/>
                    </a:lnTo>
                    <a:cubicBezTo>
                      <a:pt x="-851" y="413313"/>
                      <a:pt x="-2677" y="423651"/>
                      <a:pt x="2573" y="431154"/>
                    </a:cubicBezTo>
                    <a:cubicBezTo>
                      <a:pt x="2717" y="431361"/>
                      <a:pt x="2867" y="431564"/>
                      <a:pt x="3021" y="431764"/>
                    </a:cubicBezTo>
                    <a:cubicBezTo>
                      <a:pt x="47695" y="489540"/>
                      <a:pt x="113152" y="520091"/>
                      <a:pt x="189394" y="520091"/>
                    </a:cubicBezTo>
                    <a:cubicBezTo>
                      <a:pt x="302972" y="520091"/>
                      <a:pt x="383804" y="449718"/>
                      <a:pt x="383804" y="354253"/>
                    </a:cubicBezTo>
                    <a:cubicBezTo>
                      <a:pt x="383803" y="291544"/>
                      <a:pt x="349656" y="246949"/>
                      <a:pt x="257683" y="207924"/>
                    </a:cubicBezTo>
                    <a:close/>
                  </a:path>
                </a:pathLst>
              </a:custGeom>
              <a:grpFill/>
              <a:ln w="9525" cap="flat">
                <a:noFill/>
                <a:prstDash val="solid"/>
                <a:miter/>
              </a:ln>
            </p:spPr>
            <p:txBody>
              <a:bodyPr rtlCol="0" anchor="ctr"/>
              <a:lstStyle/>
              <a:p>
                <a:endParaRPr lang="en-US"/>
              </a:p>
            </p:txBody>
          </p:sp>
        </p:grpSp>
        <p:grpSp>
          <p:nvGrpSpPr>
            <p:cNvPr id="8" name="Graphic 9">
              <a:extLst>
                <a:ext uri="{FF2B5EF4-FFF2-40B4-BE49-F238E27FC236}">
                  <a16:creationId xmlns:a16="http://schemas.microsoft.com/office/drawing/2014/main" id="{8355DD3D-687E-79DE-B55B-EE8AD9369FBC}"/>
                </a:ext>
              </a:extLst>
            </p:cNvPr>
            <p:cNvGrpSpPr/>
            <p:nvPr/>
          </p:nvGrpSpPr>
          <p:grpSpPr>
            <a:xfrm>
              <a:off x="966787" y="1938997"/>
              <a:ext cx="10253698" cy="1562101"/>
              <a:chOff x="966787" y="1938997"/>
              <a:chExt cx="10253698" cy="1562101"/>
            </a:xfrm>
            <a:grpFill/>
          </p:grpSpPr>
          <p:sp>
            <p:nvSpPr>
              <p:cNvPr id="9" name="Freeform: Shape 8">
                <a:extLst>
                  <a:ext uri="{FF2B5EF4-FFF2-40B4-BE49-F238E27FC236}">
                    <a16:creationId xmlns:a16="http://schemas.microsoft.com/office/drawing/2014/main" id="{348B7231-F002-1472-A79E-8560EB8F2F30}"/>
                  </a:ext>
                </a:extLst>
              </p:cNvPr>
              <p:cNvSpPr/>
              <p:nvPr/>
            </p:nvSpPr>
            <p:spPr>
              <a:xfrm>
                <a:off x="2852739" y="1938997"/>
                <a:ext cx="1562101" cy="1562101"/>
              </a:xfrm>
              <a:custGeom>
                <a:avLst/>
                <a:gdLst>
                  <a:gd name="connsiteX0" fmla="*/ 780626 w 1562101"/>
                  <a:gd name="connsiteY0" fmla="*/ -419 h 1562101"/>
                  <a:gd name="connsiteX1" fmla="*/ -424 w 1562101"/>
                  <a:gd name="connsiteY1" fmla="*/ 780632 h 1562101"/>
                  <a:gd name="connsiteX2" fmla="*/ 780626 w 1562101"/>
                  <a:gd name="connsiteY2" fmla="*/ 1561682 h 1562101"/>
                  <a:gd name="connsiteX3" fmla="*/ 1561677 w 1562101"/>
                  <a:gd name="connsiteY3" fmla="*/ 780631 h 1562101"/>
                  <a:gd name="connsiteX4" fmla="*/ 780626 w 1562101"/>
                  <a:gd name="connsiteY4" fmla="*/ -419 h 1562101"/>
                  <a:gd name="connsiteX5" fmla="*/ 780626 w 1562101"/>
                  <a:gd name="connsiteY5" fmla="*/ 1161632 h 1562101"/>
                  <a:gd name="connsiteX6" fmla="*/ 399625 w 1562101"/>
                  <a:gd name="connsiteY6" fmla="*/ 780632 h 1562101"/>
                  <a:gd name="connsiteX7" fmla="*/ 780625 w 1562101"/>
                  <a:gd name="connsiteY7" fmla="*/ 399631 h 1562101"/>
                  <a:gd name="connsiteX8" fmla="*/ 1161627 w 1562101"/>
                  <a:gd name="connsiteY8" fmla="*/ 780631 h 1562101"/>
                  <a:gd name="connsiteX9" fmla="*/ 780626 w 1562101"/>
                  <a:gd name="connsiteY9" fmla="*/ 1161632 h 15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101" h="1562101">
                    <a:moveTo>
                      <a:pt x="780626" y="-419"/>
                    </a:moveTo>
                    <a:cubicBezTo>
                      <a:pt x="349264" y="-419"/>
                      <a:pt x="-424" y="349269"/>
                      <a:pt x="-424" y="780632"/>
                    </a:cubicBezTo>
                    <a:cubicBezTo>
                      <a:pt x="-424" y="1211994"/>
                      <a:pt x="349264" y="1561682"/>
                      <a:pt x="780626" y="1561682"/>
                    </a:cubicBezTo>
                    <a:cubicBezTo>
                      <a:pt x="1211989" y="1561682"/>
                      <a:pt x="1561677" y="1211994"/>
                      <a:pt x="1561677" y="780631"/>
                    </a:cubicBezTo>
                    <a:cubicBezTo>
                      <a:pt x="1561677" y="349269"/>
                      <a:pt x="1211989" y="-419"/>
                      <a:pt x="780626" y="-419"/>
                    </a:cubicBezTo>
                    <a:close/>
                    <a:moveTo>
                      <a:pt x="780626" y="1161632"/>
                    </a:moveTo>
                    <a:cubicBezTo>
                      <a:pt x="570206" y="1161632"/>
                      <a:pt x="399626" y="991053"/>
                      <a:pt x="399625" y="780632"/>
                    </a:cubicBezTo>
                    <a:cubicBezTo>
                      <a:pt x="399625" y="570211"/>
                      <a:pt x="570204" y="399632"/>
                      <a:pt x="780625" y="399631"/>
                    </a:cubicBezTo>
                    <a:cubicBezTo>
                      <a:pt x="991046" y="399631"/>
                      <a:pt x="1161626" y="570211"/>
                      <a:pt x="1161627" y="780631"/>
                    </a:cubicBezTo>
                    <a:cubicBezTo>
                      <a:pt x="1161389" y="990953"/>
                      <a:pt x="990949" y="1161394"/>
                      <a:pt x="780626" y="1161632"/>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064F3E-89B1-7C21-97EA-4880ED32C4C2}"/>
                  </a:ext>
                </a:extLst>
              </p:cNvPr>
              <p:cNvSpPr/>
              <p:nvPr/>
            </p:nvSpPr>
            <p:spPr>
              <a:xfrm>
                <a:off x="4571063" y="1958048"/>
                <a:ext cx="1523028" cy="1524000"/>
              </a:xfrm>
              <a:custGeom>
                <a:avLst/>
                <a:gdLst>
                  <a:gd name="connsiteX0" fmla="*/ 1484505 w 1523028"/>
                  <a:gd name="connsiteY0" fmla="*/ -419 h 1524000"/>
                  <a:gd name="connsiteX1" fmla="*/ 417704 w 1523028"/>
                  <a:gd name="connsiteY1" fmla="*/ -419 h 1524000"/>
                  <a:gd name="connsiteX2" fmla="*/ 379604 w 1523028"/>
                  <a:gd name="connsiteY2" fmla="*/ 37681 h 1524000"/>
                  <a:gd name="connsiteX3" fmla="*/ 379604 w 1523028"/>
                  <a:gd name="connsiteY3" fmla="*/ 342481 h 1524000"/>
                  <a:gd name="connsiteX4" fmla="*/ 417704 w 1523028"/>
                  <a:gd name="connsiteY4" fmla="*/ 380581 h 1524000"/>
                  <a:gd name="connsiteX5" fmla="*/ 1141605 w 1523028"/>
                  <a:gd name="connsiteY5" fmla="*/ 380581 h 1524000"/>
                  <a:gd name="connsiteX6" fmla="*/ 1141605 w 1523028"/>
                  <a:gd name="connsiteY6" fmla="*/ 1047326 h 1524000"/>
                  <a:gd name="connsiteX7" fmla="*/ 1046355 w 1523028"/>
                  <a:gd name="connsiteY7" fmla="*/ 1142576 h 1524000"/>
                  <a:gd name="connsiteX8" fmla="*/ 1046355 w 1523028"/>
                  <a:gd name="connsiteY8" fmla="*/ 1142581 h 1524000"/>
                  <a:gd name="connsiteX9" fmla="*/ 760604 w 1523028"/>
                  <a:gd name="connsiteY9" fmla="*/ 1142581 h 1524000"/>
                  <a:gd name="connsiteX10" fmla="*/ 381121 w 1523028"/>
                  <a:gd name="connsiteY10" fmla="*/ 795730 h 1524000"/>
                  <a:gd name="connsiteX11" fmla="*/ 343380 w 1523028"/>
                  <a:gd name="connsiteY11" fmla="*/ 761581 h 1524000"/>
                  <a:gd name="connsiteX12" fmla="*/ 37816 w 1523028"/>
                  <a:gd name="connsiteY12" fmla="*/ 761581 h 1524000"/>
                  <a:gd name="connsiteX13" fmla="*/ -423 w 1523028"/>
                  <a:gd name="connsiteY13" fmla="*/ 799126 h 1524000"/>
                  <a:gd name="connsiteX14" fmla="*/ -374 w 1523028"/>
                  <a:gd name="connsiteY14" fmla="*/ 801422 h 1524000"/>
                  <a:gd name="connsiteX15" fmla="*/ 760604 w 1523028"/>
                  <a:gd name="connsiteY15" fmla="*/ 1523581 h 1524000"/>
                  <a:gd name="connsiteX16" fmla="*/ 1103504 w 1523028"/>
                  <a:gd name="connsiteY16" fmla="*/ 1523581 h 1524000"/>
                  <a:gd name="connsiteX17" fmla="*/ 1141604 w 1523028"/>
                  <a:gd name="connsiteY17" fmla="*/ 1485481 h 1524000"/>
                  <a:gd name="connsiteX18" fmla="*/ 1141604 w 1523028"/>
                  <a:gd name="connsiteY18" fmla="*/ 1333079 h 1524000"/>
                  <a:gd name="connsiteX19" fmla="*/ 1332104 w 1523028"/>
                  <a:gd name="connsiteY19" fmla="*/ 1142579 h 1524000"/>
                  <a:gd name="connsiteX20" fmla="*/ 1332108 w 1523028"/>
                  <a:gd name="connsiteY20" fmla="*/ 1142579 h 1524000"/>
                  <a:gd name="connsiteX21" fmla="*/ 1484505 w 1523028"/>
                  <a:gd name="connsiteY21" fmla="*/ 1142582 h 1524000"/>
                  <a:gd name="connsiteX22" fmla="*/ 1522605 w 1523028"/>
                  <a:gd name="connsiteY22" fmla="*/ 1104483 h 1524000"/>
                  <a:gd name="connsiteX23" fmla="*/ 1522605 w 1523028"/>
                  <a:gd name="connsiteY23" fmla="*/ 1104483 h 1524000"/>
                  <a:gd name="connsiteX24" fmla="*/ 1522605 w 1523028"/>
                  <a:gd name="connsiteY24" fmla="*/ 37681 h 1524000"/>
                  <a:gd name="connsiteX25" fmla="*/ 1484505 w 1523028"/>
                  <a:gd name="connsiteY25" fmla="*/ -419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3028" h="1524000">
                    <a:moveTo>
                      <a:pt x="1484505" y="-419"/>
                    </a:moveTo>
                    <a:lnTo>
                      <a:pt x="417704" y="-419"/>
                    </a:lnTo>
                    <a:cubicBezTo>
                      <a:pt x="396661" y="-419"/>
                      <a:pt x="379604" y="16639"/>
                      <a:pt x="379604" y="37681"/>
                    </a:cubicBezTo>
                    <a:lnTo>
                      <a:pt x="379604" y="342481"/>
                    </a:lnTo>
                    <a:cubicBezTo>
                      <a:pt x="379604" y="363523"/>
                      <a:pt x="396661" y="380581"/>
                      <a:pt x="417704" y="380581"/>
                    </a:cubicBezTo>
                    <a:lnTo>
                      <a:pt x="1141605" y="380581"/>
                    </a:lnTo>
                    <a:lnTo>
                      <a:pt x="1141605" y="1047326"/>
                    </a:lnTo>
                    <a:cubicBezTo>
                      <a:pt x="1141605" y="1099931"/>
                      <a:pt x="1098960" y="1142576"/>
                      <a:pt x="1046355" y="1142576"/>
                    </a:cubicBezTo>
                    <a:lnTo>
                      <a:pt x="1046355" y="1142581"/>
                    </a:lnTo>
                    <a:lnTo>
                      <a:pt x="760604" y="1142581"/>
                    </a:lnTo>
                    <a:cubicBezTo>
                      <a:pt x="563507" y="1142341"/>
                      <a:pt x="399034" y="992012"/>
                      <a:pt x="381121" y="795730"/>
                    </a:cubicBezTo>
                    <a:cubicBezTo>
                      <a:pt x="379256" y="776304"/>
                      <a:pt x="362895" y="761500"/>
                      <a:pt x="343380" y="761581"/>
                    </a:cubicBezTo>
                    <a:lnTo>
                      <a:pt x="37816" y="761581"/>
                    </a:lnTo>
                    <a:cubicBezTo>
                      <a:pt x="16889" y="761389"/>
                      <a:pt x="-231" y="778199"/>
                      <a:pt x="-423" y="799126"/>
                    </a:cubicBezTo>
                    <a:cubicBezTo>
                      <a:pt x="-430" y="799891"/>
                      <a:pt x="-413" y="800657"/>
                      <a:pt x="-374" y="801422"/>
                    </a:cubicBezTo>
                    <a:cubicBezTo>
                      <a:pt x="20837" y="1206226"/>
                      <a:pt x="355245" y="1523576"/>
                      <a:pt x="760604" y="1523581"/>
                    </a:cubicBezTo>
                    <a:lnTo>
                      <a:pt x="1103504" y="1523581"/>
                    </a:lnTo>
                    <a:cubicBezTo>
                      <a:pt x="1124547" y="1523581"/>
                      <a:pt x="1141604" y="1506524"/>
                      <a:pt x="1141604" y="1485481"/>
                    </a:cubicBezTo>
                    <a:lnTo>
                      <a:pt x="1141604" y="1333079"/>
                    </a:lnTo>
                    <a:cubicBezTo>
                      <a:pt x="1141604" y="1227869"/>
                      <a:pt x="1226894" y="1142579"/>
                      <a:pt x="1332104" y="1142579"/>
                    </a:cubicBezTo>
                    <a:cubicBezTo>
                      <a:pt x="1332105" y="1142579"/>
                      <a:pt x="1332107" y="1142579"/>
                      <a:pt x="1332108" y="1142579"/>
                    </a:cubicBezTo>
                    <a:lnTo>
                      <a:pt x="1484505" y="1142582"/>
                    </a:lnTo>
                    <a:cubicBezTo>
                      <a:pt x="1505547" y="1142583"/>
                      <a:pt x="1522604" y="1125525"/>
                      <a:pt x="1522605" y="1104483"/>
                    </a:cubicBezTo>
                    <a:cubicBezTo>
                      <a:pt x="1522605" y="1104483"/>
                      <a:pt x="1522605" y="1104483"/>
                      <a:pt x="1522605" y="1104483"/>
                    </a:cubicBezTo>
                    <a:lnTo>
                      <a:pt x="1522605" y="37681"/>
                    </a:lnTo>
                    <a:cubicBezTo>
                      <a:pt x="1522605" y="16639"/>
                      <a:pt x="1505547" y="-419"/>
                      <a:pt x="1484505" y="-419"/>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3169F45-04BA-E8B4-A2F1-22071C408900}"/>
                  </a:ext>
                </a:extLst>
              </p:cNvPr>
              <p:cNvSpPr/>
              <p:nvPr/>
            </p:nvSpPr>
            <p:spPr>
              <a:xfrm>
                <a:off x="7999096" y="1958048"/>
                <a:ext cx="1524000" cy="1524001"/>
              </a:xfrm>
              <a:custGeom>
                <a:avLst/>
                <a:gdLst>
                  <a:gd name="connsiteX0" fmla="*/ 37675 w 1524000"/>
                  <a:gd name="connsiteY0" fmla="*/ -419 h 1524001"/>
                  <a:gd name="connsiteX1" fmla="*/ 1104476 w 1524000"/>
                  <a:gd name="connsiteY1" fmla="*/ -419 h 1524001"/>
                  <a:gd name="connsiteX2" fmla="*/ 1142576 w 1524000"/>
                  <a:gd name="connsiteY2" fmla="*/ 37681 h 1524001"/>
                  <a:gd name="connsiteX3" fmla="*/ 1142576 w 1524000"/>
                  <a:gd name="connsiteY3" fmla="*/ 189877 h 1524001"/>
                  <a:gd name="connsiteX4" fmla="*/ 1332821 w 1524000"/>
                  <a:gd name="connsiteY4" fmla="*/ 380377 h 1524001"/>
                  <a:gd name="connsiteX5" fmla="*/ 1485476 w 1524000"/>
                  <a:gd name="connsiteY5" fmla="*/ 380581 h 1524001"/>
                  <a:gd name="connsiteX6" fmla="*/ 1523576 w 1524000"/>
                  <a:gd name="connsiteY6" fmla="*/ 418681 h 1524001"/>
                  <a:gd name="connsiteX7" fmla="*/ 1523576 w 1524000"/>
                  <a:gd name="connsiteY7" fmla="*/ 1485482 h 1524001"/>
                  <a:gd name="connsiteX8" fmla="*/ 1485476 w 1524000"/>
                  <a:gd name="connsiteY8" fmla="*/ 1523582 h 1524001"/>
                  <a:gd name="connsiteX9" fmla="*/ 1180676 w 1524000"/>
                  <a:gd name="connsiteY9" fmla="*/ 1523582 h 1524001"/>
                  <a:gd name="connsiteX10" fmla="*/ 1142576 w 1524000"/>
                  <a:gd name="connsiteY10" fmla="*/ 1485482 h 1524001"/>
                  <a:gd name="connsiteX11" fmla="*/ 1142576 w 1524000"/>
                  <a:gd name="connsiteY11" fmla="*/ 475825 h 1524001"/>
                  <a:gd name="connsiteX12" fmla="*/ 1047384 w 1524000"/>
                  <a:gd name="connsiteY12" fmla="*/ 380581 h 1524001"/>
                  <a:gd name="connsiteX13" fmla="*/ 475768 w 1524000"/>
                  <a:gd name="connsiteY13" fmla="*/ 380581 h 1524001"/>
                  <a:gd name="connsiteX14" fmla="*/ 380576 w 1524000"/>
                  <a:gd name="connsiteY14" fmla="*/ 475825 h 1524001"/>
                  <a:gd name="connsiteX15" fmla="*/ 380576 w 1524000"/>
                  <a:gd name="connsiteY15" fmla="*/ 1485482 h 1524001"/>
                  <a:gd name="connsiteX16" fmla="*/ 342476 w 1524000"/>
                  <a:gd name="connsiteY16" fmla="*/ 1523582 h 1524001"/>
                  <a:gd name="connsiteX17" fmla="*/ 37676 w 1524000"/>
                  <a:gd name="connsiteY17" fmla="*/ 1523582 h 1524001"/>
                  <a:gd name="connsiteX18" fmla="*/ -424 w 1524000"/>
                  <a:gd name="connsiteY18" fmla="*/ 1485482 h 1524001"/>
                  <a:gd name="connsiteX19" fmla="*/ -424 w 1524000"/>
                  <a:gd name="connsiteY19" fmla="*/ 37681 h 1524001"/>
                  <a:gd name="connsiteX20" fmla="*/ 37675 w 1524000"/>
                  <a:gd name="connsiteY20" fmla="*/ -419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4000" h="1524001">
                    <a:moveTo>
                      <a:pt x="37675" y="-419"/>
                    </a:moveTo>
                    <a:lnTo>
                      <a:pt x="1104476" y="-419"/>
                    </a:lnTo>
                    <a:cubicBezTo>
                      <a:pt x="1125518" y="-419"/>
                      <a:pt x="1142576" y="16639"/>
                      <a:pt x="1142576" y="37681"/>
                    </a:cubicBezTo>
                    <a:lnTo>
                      <a:pt x="1142576" y="189877"/>
                    </a:lnTo>
                    <a:cubicBezTo>
                      <a:pt x="1142576" y="294988"/>
                      <a:pt x="1227710" y="380237"/>
                      <a:pt x="1332821" y="380377"/>
                    </a:cubicBezTo>
                    <a:lnTo>
                      <a:pt x="1485476" y="380581"/>
                    </a:lnTo>
                    <a:cubicBezTo>
                      <a:pt x="1506518" y="380581"/>
                      <a:pt x="1523576" y="397639"/>
                      <a:pt x="1523576" y="418681"/>
                    </a:cubicBezTo>
                    <a:lnTo>
                      <a:pt x="1523576" y="1485482"/>
                    </a:lnTo>
                    <a:cubicBezTo>
                      <a:pt x="1523576" y="1506524"/>
                      <a:pt x="1506518" y="1523582"/>
                      <a:pt x="1485476" y="1523582"/>
                    </a:cubicBezTo>
                    <a:lnTo>
                      <a:pt x="1180676" y="1523582"/>
                    </a:lnTo>
                    <a:cubicBezTo>
                      <a:pt x="1159634" y="1523582"/>
                      <a:pt x="1142576" y="1506524"/>
                      <a:pt x="1142576" y="1485482"/>
                    </a:cubicBezTo>
                    <a:lnTo>
                      <a:pt x="1142576" y="475825"/>
                    </a:lnTo>
                    <a:cubicBezTo>
                      <a:pt x="1142575" y="423244"/>
                      <a:pt x="1099965" y="380611"/>
                      <a:pt x="1047384" y="380581"/>
                    </a:cubicBezTo>
                    <a:lnTo>
                      <a:pt x="475768" y="380581"/>
                    </a:lnTo>
                    <a:cubicBezTo>
                      <a:pt x="423187" y="380611"/>
                      <a:pt x="380577" y="423244"/>
                      <a:pt x="380576" y="475825"/>
                    </a:cubicBezTo>
                    <a:lnTo>
                      <a:pt x="380576" y="1485482"/>
                    </a:lnTo>
                    <a:cubicBezTo>
                      <a:pt x="380576" y="1506524"/>
                      <a:pt x="363518" y="1523582"/>
                      <a:pt x="342476" y="1523582"/>
                    </a:cubicBezTo>
                    <a:lnTo>
                      <a:pt x="37676" y="1523582"/>
                    </a:lnTo>
                    <a:cubicBezTo>
                      <a:pt x="16634" y="1523582"/>
                      <a:pt x="-424" y="1506524"/>
                      <a:pt x="-424" y="1485482"/>
                    </a:cubicBezTo>
                    <a:lnTo>
                      <a:pt x="-424" y="37681"/>
                    </a:lnTo>
                    <a:cubicBezTo>
                      <a:pt x="-424" y="16639"/>
                      <a:pt x="16633" y="-419"/>
                      <a:pt x="37675" y="-419"/>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EB19C45-2346-1553-6664-3F4F5E0FC7CE}"/>
                  </a:ext>
                </a:extLst>
              </p:cNvPr>
              <p:cNvSpPr/>
              <p:nvPr/>
            </p:nvSpPr>
            <p:spPr>
              <a:xfrm>
                <a:off x="6279193" y="1958048"/>
                <a:ext cx="1524000" cy="1524001"/>
              </a:xfrm>
              <a:custGeom>
                <a:avLst/>
                <a:gdLst>
                  <a:gd name="connsiteX0" fmla="*/ 1485478 w 1524000"/>
                  <a:gd name="connsiteY0" fmla="*/ 380581 h 1524001"/>
                  <a:gd name="connsiteX1" fmla="*/ 1332330 w 1524000"/>
                  <a:gd name="connsiteY1" fmla="*/ 379981 h 1524001"/>
                  <a:gd name="connsiteX2" fmla="*/ 1142577 w 1524000"/>
                  <a:gd name="connsiteY2" fmla="*/ 189482 h 1524001"/>
                  <a:gd name="connsiteX3" fmla="*/ 1142577 w 1524000"/>
                  <a:gd name="connsiteY3" fmla="*/ 37681 h 1524001"/>
                  <a:gd name="connsiteX4" fmla="*/ 1104477 w 1524000"/>
                  <a:gd name="connsiteY4" fmla="*/ -419 h 1524001"/>
                  <a:gd name="connsiteX5" fmla="*/ 761576 w 1524000"/>
                  <a:gd name="connsiteY5" fmla="*/ -419 h 1524001"/>
                  <a:gd name="connsiteX6" fmla="*/ -424 w 1524000"/>
                  <a:gd name="connsiteY6" fmla="*/ 761581 h 1524001"/>
                  <a:gd name="connsiteX7" fmla="*/ -424 w 1524000"/>
                  <a:gd name="connsiteY7" fmla="*/ 1485482 h 1524001"/>
                  <a:gd name="connsiteX8" fmla="*/ 37676 w 1524000"/>
                  <a:gd name="connsiteY8" fmla="*/ 1523582 h 1524001"/>
                  <a:gd name="connsiteX9" fmla="*/ 342476 w 1524000"/>
                  <a:gd name="connsiteY9" fmla="*/ 1523582 h 1524001"/>
                  <a:gd name="connsiteX10" fmla="*/ 380576 w 1524000"/>
                  <a:gd name="connsiteY10" fmla="*/ 1485482 h 1524001"/>
                  <a:gd name="connsiteX11" fmla="*/ 380576 w 1524000"/>
                  <a:gd name="connsiteY11" fmla="*/ 761581 h 1524001"/>
                  <a:gd name="connsiteX12" fmla="*/ 761576 w 1524000"/>
                  <a:gd name="connsiteY12" fmla="*/ 380581 h 1524001"/>
                  <a:gd name="connsiteX13" fmla="*/ 1047385 w 1524000"/>
                  <a:gd name="connsiteY13" fmla="*/ 380581 h 1524001"/>
                  <a:gd name="connsiteX14" fmla="*/ 1142577 w 1524000"/>
                  <a:gd name="connsiteY14" fmla="*/ 475826 h 1524001"/>
                  <a:gd name="connsiteX15" fmla="*/ 1142577 w 1524000"/>
                  <a:gd name="connsiteY15" fmla="*/ 666326 h 1524001"/>
                  <a:gd name="connsiteX16" fmla="*/ 1047326 w 1524000"/>
                  <a:gd name="connsiteY16" fmla="*/ 761576 h 1524001"/>
                  <a:gd name="connsiteX17" fmla="*/ 1047328 w 1524000"/>
                  <a:gd name="connsiteY17" fmla="*/ 761581 h 1524001"/>
                  <a:gd name="connsiteX18" fmla="*/ 628225 w 1524000"/>
                  <a:gd name="connsiteY18" fmla="*/ 761581 h 1524001"/>
                  <a:gd name="connsiteX19" fmla="*/ 590125 w 1524000"/>
                  <a:gd name="connsiteY19" fmla="*/ 799681 h 1524001"/>
                  <a:gd name="connsiteX20" fmla="*/ 590125 w 1524000"/>
                  <a:gd name="connsiteY20" fmla="*/ 1104481 h 1524001"/>
                  <a:gd name="connsiteX21" fmla="*/ 628225 w 1524000"/>
                  <a:gd name="connsiteY21" fmla="*/ 1142581 h 1524001"/>
                  <a:gd name="connsiteX22" fmla="*/ 1047385 w 1524000"/>
                  <a:gd name="connsiteY22" fmla="*/ 1142581 h 1524001"/>
                  <a:gd name="connsiteX23" fmla="*/ 1142577 w 1524000"/>
                  <a:gd name="connsiteY23" fmla="*/ 1237826 h 1524001"/>
                  <a:gd name="connsiteX24" fmla="*/ 1142577 w 1524000"/>
                  <a:gd name="connsiteY24" fmla="*/ 1485482 h 1524001"/>
                  <a:gd name="connsiteX25" fmla="*/ 1180677 w 1524000"/>
                  <a:gd name="connsiteY25" fmla="*/ 1523582 h 1524001"/>
                  <a:gd name="connsiteX26" fmla="*/ 1485477 w 1524000"/>
                  <a:gd name="connsiteY26" fmla="*/ 1523582 h 1524001"/>
                  <a:gd name="connsiteX27" fmla="*/ 1523577 w 1524000"/>
                  <a:gd name="connsiteY27" fmla="*/ 1485482 h 1524001"/>
                  <a:gd name="connsiteX28" fmla="*/ 1523577 w 1524000"/>
                  <a:gd name="connsiteY28" fmla="*/ 418681 h 1524001"/>
                  <a:gd name="connsiteX29" fmla="*/ 1485478 w 1524000"/>
                  <a:gd name="connsiteY29"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4000" h="1524001">
                    <a:moveTo>
                      <a:pt x="1485478" y="380581"/>
                    </a:moveTo>
                    <a:lnTo>
                      <a:pt x="1332330" y="379981"/>
                    </a:lnTo>
                    <a:cubicBezTo>
                      <a:pt x="1227412" y="379570"/>
                      <a:pt x="1142577" y="294401"/>
                      <a:pt x="1142577" y="189482"/>
                    </a:cubicBezTo>
                    <a:lnTo>
                      <a:pt x="1142577" y="37681"/>
                    </a:lnTo>
                    <a:cubicBezTo>
                      <a:pt x="1142577" y="16639"/>
                      <a:pt x="1125518" y="-419"/>
                      <a:pt x="1104477" y="-419"/>
                    </a:cubicBezTo>
                    <a:lnTo>
                      <a:pt x="761576" y="-419"/>
                    </a:lnTo>
                    <a:cubicBezTo>
                      <a:pt x="340735" y="-419"/>
                      <a:pt x="-424" y="340740"/>
                      <a:pt x="-424" y="761581"/>
                    </a:cubicBezTo>
                    <a:lnTo>
                      <a:pt x="-424" y="1485482"/>
                    </a:lnTo>
                    <a:cubicBezTo>
                      <a:pt x="-424" y="1506524"/>
                      <a:pt x="16634" y="1523582"/>
                      <a:pt x="37676" y="1523582"/>
                    </a:cubicBezTo>
                    <a:lnTo>
                      <a:pt x="342476" y="1523582"/>
                    </a:lnTo>
                    <a:cubicBezTo>
                      <a:pt x="363518" y="1523582"/>
                      <a:pt x="380576" y="1506524"/>
                      <a:pt x="380576" y="1485482"/>
                    </a:cubicBezTo>
                    <a:lnTo>
                      <a:pt x="380576" y="761581"/>
                    </a:lnTo>
                    <a:cubicBezTo>
                      <a:pt x="380576" y="551161"/>
                      <a:pt x="551156" y="380581"/>
                      <a:pt x="761576" y="380581"/>
                    </a:cubicBezTo>
                    <a:lnTo>
                      <a:pt x="1047385" y="380581"/>
                    </a:lnTo>
                    <a:cubicBezTo>
                      <a:pt x="1099965" y="380611"/>
                      <a:pt x="1142575" y="423245"/>
                      <a:pt x="1142577" y="475826"/>
                    </a:cubicBezTo>
                    <a:lnTo>
                      <a:pt x="1142577" y="666326"/>
                    </a:lnTo>
                    <a:cubicBezTo>
                      <a:pt x="1142577" y="718931"/>
                      <a:pt x="1099931" y="761576"/>
                      <a:pt x="1047326" y="761576"/>
                    </a:cubicBezTo>
                    <a:lnTo>
                      <a:pt x="1047328" y="761581"/>
                    </a:lnTo>
                    <a:lnTo>
                      <a:pt x="628225" y="761581"/>
                    </a:lnTo>
                    <a:cubicBezTo>
                      <a:pt x="607184" y="761581"/>
                      <a:pt x="590125" y="778639"/>
                      <a:pt x="590125" y="799681"/>
                    </a:cubicBezTo>
                    <a:lnTo>
                      <a:pt x="590125" y="1104481"/>
                    </a:lnTo>
                    <a:cubicBezTo>
                      <a:pt x="590125" y="1125524"/>
                      <a:pt x="607184" y="1142581"/>
                      <a:pt x="628225" y="1142581"/>
                    </a:cubicBezTo>
                    <a:lnTo>
                      <a:pt x="1047385" y="1142581"/>
                    </a:lnTo>
                    <a:cubicBezTo>
                      <a:pt x="1099965" y="1142612"/>
                      <a:pt x="1142575" y="1185245"/>
                      <a:pt x="1142577" y="1237826"/>
                    </a:cubicBezTo>
                    <a:lnTo>
                      <a:pt x="1142577" y="1485482"/>
                    </a:lnTo>
                    <a:cubicBezTo>
                      <a:pt x="1142577" y="1506524"/>
                      <a:pt x="1159635" y="1523582"/>
                      <a:pt x="1180677" y="1523582"/>
                    </a:cubicBezTo>
                    <a:lnTo>
                      <a:pt x="1485477" y="1523582"/>
                    </a:lnTo>
                    <a:cubicBezTo>
                      <a:pt x="1506518" y="1523582"/>
                      <a:pt x="1523577" y="1506524"/>
                      <a:pt x="1523577" y="1485482"/>
                    </a:cubicBezTo>
                    <a:lnTo>
                      <a:pt x="1523577" y="418681"/>
                    </a:lnTo>
                    <a:cubicBezTo>
                      <a:pt x="1523577" y="397639"/>
                      <a:pt x="1506519" y="380581"/>
                      <a:pt x="1485478" y="380581"/>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341AAC2-D16D-7E1F-D3E3-1661E741E01C}"/>
                  </a:ext>
                </a:extLst>
              </p:cNvPr>
              <p:cNvSpPr/>
              <p:nvPr/>
            </p:nvSpPr>
            <p:spPr>
              <a:xfrm>
                <a:off x="966787" y="1958047"/>
                <a:ext cx="1714500" cy="1524001"/>
              </a:xfrm>
              <a:custGeom>
                <a:avLst/>
                <a:gdLst>
                  <a:gd name="connsiteX0" fmla="*/ 1523277 w 1714500"/>
                  <a:gd name="connsiteY0" fmla="*/ 380581 h 1524001"/>
                  <a:gd name="connsiteX1" fmla="*/ 1332776 w 1714500"/>
                  <a:gd name="connsiteY1" fmla="*/ 190081 h 1524001"/>
                  <a:gd name="connsiteX2" fmla="*/ 1332777 w 1714500"/>
                  <a:gd name="connsiteY2" fmla="*/ 189704 h 1524001"/>
                  <a:gd name="connsiteX3" fmla="*/ 1333077 w 1714500"/>
                  <a:gd name="connsiteY3" fmla="*/ 37681 h 1524001"/>
                  <a:gd name="connsiteX4" fmla="*/ 1294977 w 1714500"/>
                  <a:gd name="connsiteY4" fmla="*/ -419 h 1524001"/>
                  <a:gd name="connsiteX5" fmla="*/ 37676 w 1714500"/>
                  <a:gd name="connsiteY5" fmla="*/ -419 h 1524001"/>
                  <a:gd name="connsiteX6" fmla="*/ -424 w 1714500"/>
                  <a:gd name="connsiteY6" fmla="*/ 37681 h 1524001"/>
                  <a:gd name="connsiteX7" fmla="*/ -424 w 1714500"/>
                  <a:gd name="connsiteY7" fmla="*/ 1485482 h 1524001"/>
                  <a:gd name="connsiteX8" fmla="*/ 37676 w 1714500"/>
                  <a:gd name="connsiteY8" fmla="*/ 1523582 h 1524001"/>
                  <a:gd name="connsiteX9" fmla="*/ 342476 w 1714500"/>
                  <a:gd name="connsiteY9" fmla="*/ 1523582 h 1524001"/>
                  <a:gd name="connsiteX10" fmla="*/ 380576 w 1714500"/>
                  <a:gd name="connsiteY10" fmla="*/ 1485482 h 1524001"/>
                  <a:gd name="connsiteX11" fmla="*/ 380576 w 1714500"/>
                  <a:gd name="connsiteY11" fmla="*/ 475784 h 1524001"/>
                  <a:gd name="connsiteX12" fmla="*/ 475826 w 1714500"/>
                  <a:gd name="connsiteY12" fmla="*/ 380534 h 1524001"/>
                  <a:gd name="connsiteX13" fmla="*/ 571076 w 1714500"/>
                  <a:gd name="connsiteY13" fmla="*/ 380534 h 1524001"/>
                  <a:gd name="connsiteX14" fmla="*/ 666326 w 1714500"/>
                  <a:gd name="connsiteY14" fmla="*/ 475784 h 1524001"/>
                  <a:gd name="connsiteX15" fmla="*/ 666326 w 1714500"/>
                  <a:gd name="connsiteY15" fmla="*/ 1103510 h 1524001"/>
                  <a:gd name="connsiteX16" fmla="*/ 704426 w 1714500"/>
                  <a:gd name="connsiteY16" fmla="*/ 1141610 h 1524001"/>
                  <a:gd name="connsiteX17" fmla="*/ 1009226 w 1714500"/>
                  <a:gd name="connsiteY17" fmla="*/ 1141610 h 1524001"/>
                  <a:gd name="connsiteX18" fmla="*/ 1047326 w 1714500"/>
                  <a:gd name="connsiteY18" fmla="*/ 1103510 h 1524001"/>
                  <a:gd name="connsiteX19" fmla="*/ 1047326 w 1714500"/>
                  <a:gd name="connsiteY19" fmla="*/ 475784 h 1524001"/>
                  <a:gd name="connsiteX20" fmla="*/ 1142576 w 1714500"/>
                  <a:gd name="connsiteY20" fmla="*/ 380534 h 1524001"/>
                  <a:gd name="connsiteX21" fmla="*/ 1237400 w 1714500"/>
                  <a:gd name="connsiteY21" fmla="*/ 380534 h 1524001"/>
                  <a:gd name="connsiteX22" fmla="*/ 1332650 w 1714500"/>
                  <a:gd name="connsiteY22" fmla="*/ 475744 h 1524001"/>
                  <a:gd name="connsiteX23" fmla="*/ 1333077 w 1714500"/>
                  <a:gd name="connsiteY23" fmla="*/ 1485482 h 1524001"/>
                  <a:gd name="connsiteX24" fmla="*/ 1371177 w 1714500"/>
                  <a:gd name="connsiteY24" fmla="*/ 1523582 h 1524001"/>
                  <a:gd name="connsiteX25" fmla="*/ 1675977 w 1714500"/>
                  <a:gd name="connsiteY25" fmla="*/ 1523582 h 1524001"/>
                  <a:gd name="connsiteX26" fmla="*/ 1714077 w 1714500"/>
                  <a:gd name="connsiteY26" fmla="*/ 1485482 h 1524001"/>
                  <a:gd name="connsiteX27" fmla="*/ 1714077 w 1714500"/>
                  <a:gd name="connsiteY27" fmla="*/ 418681 h 1524001"/>
                  <a:gd name="connsiteX28" fmla="*/ 1675977 w 1714500"/>
                  <a:gd name="connsiteY28"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500" h="1524001">
                    <a:moveTo>
                      <a:pt x="1523277" y="380581"/>
                    </a:moveTo>
                    <a:cubicBezTo>
                      <a:pt x="1418066" y="380581"/>
                      <a:pt x="1332777" y="295292"/>
                      <a:pt x="1332776" y="190081"/>
                    </a:cubicBezTo>
                    <a:cubicBezTo>
                      <a:pt x="1332776" y="189955"/>
                      <a:pt x="1332776" y="189830"/>
                      <a:pt x="1332777" y="189704"/>
                    </a:cubicBezTo>
                    <a:lnTo>
                      <a:pt x="1333077" y="37681"/>
                    </a:lnTo>
                    <a:cubicBezTo>
                      <a:pt x="1333077" y="16639"/>
                      <a:pt x="1316019" y="-419"/>
                      <a:pt x="1294977" y="-419"/>
                    </a:cubicBezTo>
                    <a:lnTo>
                      <a:pt x="37676" y="-419"/>
                    </a:lnTo>
                    <a:cubicBezTo>
                      <a:pt x="16634" y="-419"/>
                      <a:pt x="-424" y="16639"/>
                      <a:pt x="-424" y="37681"/>
                    </a:cubicBezTo>
                    <a:lnTo>
                      <a:pt x="-424" y="1485482"/>
                    </a:lnTo>
                    <a:cubicBezTo>
                      <a:pt x="-424" y="1506525"/>
                      <a:pt x="16634" y="1523582"/>
                      <a:pt x="37676" y="1523582"/>
                    </a:cubicBezTo>
                    <a:lnTo>
                      <a:pt x="342476" y="1523582"/>
                    </a:lnTo>
                    <a:cubicBezTo>
                      <a:pt x="363518" y="1523582"/>
                      <a:pt x="380576" y="1506525"/>
                      <a:pt x="380576" y="1485482"/>
                    </a:cubicBezTo>
                    <a:lnTo>
                      <a:pt x="380576" y="475784"/>
                    </a:lnTo>
                    <a:cubicBezTo>
                      <a:pt x="380576" y="423179"/>
                      <a:pt x="423221" y="380534"/>
                      <a:pt x="475826" y="380534"/>
                    </a:cubicBezTo>
                    <a:lnTo>
                      <a:pt x="571076" y="380534"/>
                    </a:lnTo>
                    <a:cubicBezTo>
                      <a:pt x="623681" y="380534"/>
                      <a:pt x="666326" y="423179"/>
                      <a:pt x="666326" y="475784"/>
                    </a:cubicBezTo>
                    <a:lnTo>
                      <a:pt x="666326" y="1103510"/>
                    </a:lnTo>
                    <a:cubicBezTo>
                      <a:pt x="666326" y="1124553"/>
                      <a:pt x="683384" y="1141610"/>
                      <a:pt x="704426" y="1141610"/>
                    </a:cubicBezTo>
                    <a:lnTo>
                      <a:pt x="1009226" y="1141610"/>
                    </a:lnTo>
                    <a:cubicBezTo>
                      <a:pt x="1030268" y="1141610"/>
                      <a:pt x="1047326" y="1124553"/>
                      <a:pt x="1047326" y="1103510"/>
                    </a:cubicBezTo>
                    <a:lnTo>
                      <a:pt x="1047326" y="475784"/>
                    </a:lnTo>
                    <a:cubicBezTo>
                      <a:pt x="1047326" y="423179"/>
                      <a:pt x="1089971" y="380534"/>
                      <a:pt x="1142576" y="380534"/>
                    </a:cubicBezTo>
                    <a:lnTo>
                      <a:pt x="1237400" y="380534"/>
                    </a:lnTo>
                    <a:cubicBezTo>
                      <a:pt x="1289990" y="380534"/>
                      <a:pt x="1332628" y="423155"/>
                      <a:pt x="1332650" y="475744"/>
                    </a:cubicBezTo>
                    <a:lnTo>
                      <a:pt x="1333077" y="1485482"/>
                    </a:lnTo>
                    <a:cubicBezTo>
                      <a:pt x="1333077" y="1506525"/>
                      <a:pt x="1350134" y="1523582"/>
                      <a:pt x="1371177" y="1523582"/>
                    </a:cubicBezTo>
                    <a:lnTo>
                      <a:pt x="1675977" y="1523582"/>
                    </a:lnTo>
                    <a:cubicBezTo>
                      <a:pt x="1697019" y="1523582"/>
                      <a:pt x="1714077" y="1506525"/>
                      <a:pt x="1714077" y="1485482"/>
                    </a:cubicBezTo>
                    <a:lnTo>
                      <a:pt x="1714077" y="418681"/>
                    </a:lnTo>
                    <a:cubicBezTo>
                      <a:pt x="1714077" y="397639"/>
                      <a:pt x="1697019" y="380581"/>
                      <a:pt x="1675977" y="38058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DFC81C-4536-FC8E-4FAB-FBEDE9A9CB0B}"/>
                  </a:ext>
                </a:extLst>
              </p:cNvPr>
              <p:cNvSpPr/>
              <p:nvPr/>
            </p:nvSpPr>
            <p:spPr>
              <a:xfrm>
                <a:off x="9696616" y="1958047"/>
                <a:ext cx="1523869" cy="1523872"/>
              </a:xfrm>
              <a:custGeom>
                <a:avLst/>
                <a:gdLst>
                  <a:gd name="connsiteX0" fmla="*/ 750798 w 1523869"/>
                  <a:gd name="connsiteY0" fmla="*/ 380546 h 1523872"/>
                  <a:gd name="connsiteX1" fmla="*/ 1485348 w 1523869"/>
                  <a:gd name="connsiteY1" fmla="*/ 380546 h 1523872"/>
                  <a:gd name="connsiteX2" fmla="*/ 1523444 w 1523869"/>
                  <a:gd name="connsiteY2" fmla="*/ 342458 h 1523872"/>
                  <a:gd name="connsiteX3" fmla="*/ 1523444 w 1523869"/>
                  <a:gd name="connsiteY3" fmla="*/ 342449 h 1523872"/>
                  <a:gd name="connsiteX4" fmla="*/ 1523444 w 1523869"/>
                  <a:gd name="connsiteY4" fmla="*/ 37677 h 1523872"/>
                  <a:gd name="connsiteX5" fmla="*/ 1485348 w 1523869"/>
                  <a:gd name="connsiteY5" fmla="*/ -419 h 1523872"/>
                  <a:gd name="connsiteX6" fmla="*/ 751475 w 1523869"/>
                  <a:gd name="connsiteY6" fmla="*/ -419 h 1523872"/>
                  <a:gd name="connsiteX7" fmla="*/ 36336 w 1523869"/>
                  <a:gd name="connsiteY7" fmla="*/ 521180 h 1523872"/>
                  <a:gd name="connsiteX8" fmla="*/ 721779 w 1523869"/>
                  <a:gd name="connsiteY8" fmla="*/ 1522434 h 1523872"/>
                  <a:gd name="connsiteX9" fmla="*/ 761470 w 1523869"/>
                  <a:gd name="connsiteY9" fmla="*/ 1486465 h 1523872"/>
                  <a:gd name="connsiteX10" fmla="*/ 761514 w 1523869"/>
                  <a:gd name="connsiteY10" fmla="*/ 1484242 h 1523872"/>
                  <a:gd name="connsiteX11" fmla="*/ 761514 w 1523869"/>
                  <a:gd name="connsiteY11" fmla="*/ 1237719 h 1523872"/>
                  <a:gd name="connsiteX12" fmla="*/ 856699 w 1523869"/>
                  <a:gd name="connsiteY12" fmla="*/ 1142478 h 1523872"/>
                  <a:gd name="connsiteX13" fmla="*/ 1047294 w 1523869"/>
                  <a:gd name="connsiteY13" fmla="*/ 1142478 h 1523872"/>
                  <a:gd name="connsiteX14" fmla="*/ 1142479 w 1523869"/>
                  <a:gd name="connsiteY14" fmla="*/ 1237719 h 1523872"/>
                  <a:gd name="connsiteX15" fmla="*/ 1142479 w 1523869"/>
                  <a:gd name="connsiteY15" fmla="*/ 1485356 h 1523872"/>
                  <a:gd name="connsiteX16" fmla="*/ 1180575 w 1523869"/>
                  <a:gd name="connsiteY16" fmla="*/ 1523452 h 1523872"/>
                  <a:gd name="connsiteX17" fmla="*/ 1485349 w 1523869"/>
                  <a:gd name="connsiteY17" fmla="*/ 1523453 h 1523872"/>
                  <a:gd name="connsiteX18" fmla="*/ 1523445 w 1523869"/>
                  <a:gd name="connsiteY18" fmla="*/ 1485356 h 1523872"/>
                  <a:gd name="connsiteX19" fmla="*/ 1523445 w 1523869"/>
                  <a:gd name="connsiteY19" fmla="*/ 799608 h 1523872"/>
                  <a:gd name="connsiteX20" fmla="*/ 1485349 w 1523869"/>
                  <a:gd name="connsiteY20" fmla="*/ 761512 h 1523872"/>
                  <a:gd name="connsiteX21" fmla="*/ 799610 w 1523869"/>
                  <a:gd name="connsiteY21" fmla="*/ 761512 h 1523872"/>
                  <a:gd name="connsiteX22" fmla="*/ 761514 w 1523869"/>
                  <a:gd name="connsiteY22" fmla="*/ 799608 h 1523872"/>
                  <a:gd name="connsiteX23" fmla="*/ 761514 w 1523869"/>
                  <a:gd name="connsiteY23" fmla="*/ 1000835 h 1523872"/>
                  <a:gd name="connsiteX24" fmla="*/ 653415 w 1523869"/>
                  <a:gd name="connsiteY24" fmla="*/ 1109279 h 1523872"/>
                  <a:gd name="connsiteX25" fmla="*/ 634519 w 1523869"/>
                  <a:gd name="connsiteY25" fmla="*/ 1107648 h 1523872"/>
                  <a:gd name="connsiteX26" fmla="*/ 525707 w 1523869"/>
                  <a:gd name="connsiteY26" fmla="*/ 1060377 h 1523872"/>
                  <a:gd name="connsiteX27" fmla="*/ 408863 w 1523869"/>
                  <a:gd name="connsiteY27" fmla="*/ 613021 h 1523872"/>
                  <a:gd name="connsiteX28" fmla="*/ 750798 w 1523869"/>
                  <a:gd name="connsiteY28" fmla="*/ 380547 h 152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869" h="1523872">
                    <a:moveTo>
                      <a:pt x="750798" y="380546"/>
                    </a:moveTo>
                    <a:lnTo>
                      <a:pt x="1485348" y="380546"/>
                    </a:lnTo>
                    <a:cubicBezTo>
                      <a:pt x="1506386" y="380548"/>
                      <a:pt x="1523442" y="363496"/>
                      <a:pt x="1523444" y="342458"/>
                    </a:cubicBezTo>
                    <a:cubicBezTo>
                      <a:pt x="1523444" y="342455"/>
                      <a:pt x="1523444" y="342452"/>
                      <a:pt x="1523444" y="342449"/>
                    </a:cubicBezTo>
                    <a:lnTo>
                      <a:pt x="1523444" y="37677"/>
                    </a:lnTo>
                    <a:cubicBezTo>
                      <a:pt x="1523443" y="16637"/>
                      <a:pt x="1506387" y="-419"/>
                      <a:pt x="1485348" y="-419"/>
                    </a:cubicBezTo>
                    <a:lnTo>
                      <a:pt x="751475" y="-419"/>
                    </a:lnTo>
                    <a:cubicBezTo>
                      <a:pt x="425083" y="-419"/>
                      <a:pt x="132015" y="209131"/>
                      <a:pt x="36336" y="521180"/>
                    </a:cubicBezTo>
                    <a:cubicBezTo>
                      <a:pt x="-119756" y="1030293"/>
                      <a:pt x="242486" y="1497814"/>
                      <a:pt x="721779" y="1522434"/>
                    </a:cubicBezTo>
                    <a:cubicBezTo>
                      <a:pt x="742672" y="1523461"/>
                      <a:pt x="760442" y="1507358"/>
                      <a:pt x="761470" y="1486465"/>
                    </a:cubicBezTo>
                    <a:cubicBezTo>
                      <a:pt x="761506" y="1485724"/>
                      <a:pt x="761521" y="1484983"/>
                      <a:pt x="761514" y="1484242"/>
                    </a:cubicBezTo>
                    <a:lnTo>
                      <a:pt x="761514" y="1237719"/>
                    </a:lnTo>
                    <a:cubicBezTo>
                      <a:pt x="761516" y="1185142"/>
                      <a:pt x="804122" y="1142511"/>
                      <a:pt x="856699" y="1142478"/>
                    </a:cubicBezTo>
                    <a:lnTo>
                      <a:pt x="1047294" y="1142478"/>
                    </a:lnTo>
                    <a:cubicBezTo>
                      <a:pt x="1099871" y="1142511"/>
                      <a:pt x="1142477" y="1185142"/>
                      <a:pt x="1142479" y="1237719"/>
                    </a:cubicBezTo>
                    <a:lnTo>
                      <a:pt x="1142479" y="1485356"/>
                    </a:lnTo>
                    <a:cubicBezTo>
                      <a:pt x="1142480" y="1506396"/>
                      <a:pt x="1159536" y="1523451"/>
                      <a:pt x="1180575" y="1523452"/>
                    </a:cubicBezTo>
                    <a:lnTo>
                      <a:pt x="1485349" y="1523453"/>
                    </a:lnTo>
                    <a:cubicBezTo>
                      <a:pt x="1506388" y="1523452"/>
                      <a:pt x="1523444" y="1506396"/>
                      <a:pt x="1523445" y="1485356"/>
                    </a:cubicBezTo>
                    <a:lnTo>
                      <a:pt x="1523445" y="799608"/>
                    </a:lnTo>
                    <a:cubicBezTo>
                      <a:pt x="1523444" y="778568"/>
                      <a:pt x="1506388" y="761513"/>
                      <a:pt x="1485349" y="761512"/>
                    </a:cubicBezTo>
                    <a:lnTo>
                      <a:pt x="799610" y="761512"/>
                    </a:lnTo>
                    <a:cubicBezTo>
                      <a:pt x="778571" y="761513"/>
                      <a:pt x="761515" y="778568"/>
                      <a:pt x="761514" y="799608"/>
                    </a:cubicBezTo>
                    <a:lnTo>
                      <a:pt x="761514" y="1000835"/>
                    </a:lnTo>
                    <a:cubicBezTo>
                      <a:pt x="761609" y="1060632"/>
                      <a:pt x="713211" y="1109184"/>
                      <a:pt x="653415" y="1109279"/>
                    </a:cubicBezTo>
                    <a:cubicBezTo>
                      <a:pt x="647080" y="1109289"/>
                      <a:pt x="640758" y="1108744"/>
                      <a:pt x="634519" y="1107648"/>
                    </a:cubicBezTo>
                    <a:cubicBezTo>
                      <a:pt x="594938" y="1100994"/>
                      <a:pt x="557583" y="1084767"/>
                      <a:pt x="525707" y="1060377"/>
                    </a:cubicBezTo>
                    <a:cubicBezTo>
                      <a:pt x="402444" y="962787"/>
                      <a:pt x="340493" y="790987"/>
                      <a:pt x="408863" y="613021"/>
                    </a:cubicBezTo>
                    <a:cubicBezTo>
                      <a:pt x="463857" y="472321"/>
                      <a:pt x="599734" y="379942"/>
                      <a:pt x="750798" y="380547"/>
                    </a:cubicBezTo>
                  </a:path>
                </a:pathLst>
              </a:custGeom>
              <a:grpFill/>
              <a:ln w="9525" cap="flat">
                <a:noFill/>
                <a:prstDash val="solid"/>
                <a:miter/>
              </a:ln>
            </p:spPr>
            <p:txBody>
              <a:bodyPr rtlCol="0" anchor="ctr"/>
              <a:lstStyle/>
              <a:p>
                <a:endParaRPr lang="en-US"/>
              </a:p>
            </p:txBody>
          </p:sp>
        </p:grpSp>
      </p:gr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bg1"/>
                </a:solidFill>
              </a:defRPr>
            </a:lvl1pPr>
          </a:lstStyle>
          <a:p>
            <a:fld id="{DB92C494-1115-4670-BD6E-F87AA1511F98}" type="slidenum">
              <a:rPr lang="en-US" smtClean="0"/>
              <a:pPr/>
              <a:t>‹#›</a:t>
            </a:fld>
            <a:endParaRPr lang="en-US" dirty="0"/>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rPr>
              <a:t>© Mojang Studios</a:t>
            </a:r>
          </a:p>
        </p:txBody>
      </p:sp>
    </p:spTree>
    <p:extLst>
      <p:ext uri="{BB962C8B-B14F-4D97-AF65-F5344CB8AC3E}">
        <p14:creationId xmlns:p14="http://schemas.microsoft.com/office/powerpoint/2010/main" val="189909438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inecraft Education">
    <p:bg>
      <p:bgPr>
        <a:solidFill>
          <a:schemeClr val="bg2"/>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tx1"/>
                </a:solidFill>
              </a:defRPr>
            </a:lvl1pPr>
          </a:lstStyle>
          <a:p>
            <a:r>
              <a:rPr lang="en-US"/>
              <a:t>Microsoft Confidential</a:t>
            </a:r>
            <a:endParaRPr lang="en-US" dirty="0"/>
          </a:p>
        </p:txBody>
      </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tx1"/>
                </a:solidFill>
              </a:defRPr>
            </a:lvl1pPr>
          </a:lstStyle>
          <a:p>
            <a:fld id="{DB92C494-1115-4670-BD6E-F87AA1511F98}" type="slidenum">
              <a:rPr lang="en-US" smtClean="0"/>
              <a:pPr/>
              <a:t>‹#›</a:t>
            </a:fld>
            <a:endParaRPr lang="en-US" dirty="0"/>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pic>
        <p:nvPicPr>
          <p:cNvPr id="4" name="Graphic 3">
            <a:extLst>
              <a:ext uri="{FF2B5EF4-FFF2-40B4-BE49-F238E27FC236}">
                <a16:creationId xmlns:a16="http://schemas.microsoft.com/office/drawing/2014/main" id="{371151AD-B315-1DEE-9412-758A46FCF7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54088" y="2224156"/>
            <a:ext cx="8063639" cy="2089699"/>
          </a:xfrm>
          <a:prstGeom prst="rect">
            <a:avLst/>
          </a:prstGeom>
        </p:spPr>
      </p:pic>
    </p:spTree>
    <p:extLst>
      <p:ext uri="{BB962C8B-B14F-4D97-AF65-F5344CB8AC3E}">
        <p14:creationId xmlns:p14="http://schemas.microsoft.com/office/powerpoint/2010/main" val="180206788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F1169320-02AC-BEAD-C106-70D95F7BCD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grpSp>
        <p:nvGrpSpPr>
          <p:cNvPr id="14" name="Graphic 27">
            <a:extLst>
              <a:ext uri="{FF2B5EF4-FFF2-40B4-BE49-F238E27FC236}">
                <a16:creationId xmlns:a16="http://schemas.microsoft.com/office/drawing/2014/main" id="{D736AD18-5681-183F-AB25-9552A5F8B528}"/>
              </a:ext>
            </a:extLst>
          </p:cNvPr>
          <p:cNvGrpSpPr/>
          <p:nvPr userDrawn="1"/>
        </p:nvGrpSpPr>
        <p:grpSpPr>
          <a:xfrm>
            <a:off x="470192" y="6116656"/>
            <a:ext cx="608723" cy="526227"/>
            <a:chOff x="3214686" y="1004887"/>
            <a:chExt cx="5765431" cy="4850549"/>
          </a:xfrm>
        </p:grpSpPr>
        <p:sp>
          <p:nvSpPr>
            <p:cNvPr id="15" name="Freeform: Shape 14">
              <a:extLst>
                <a:ext uri="{FF2B5EF4-FFF2-40B4-BE49-F238E27FC236}">
                  <a16:creationId xmlns:a16="http://schemas.microsoft.com/office/drawing/2014/main" id="{62B3FCEB-99E8-3111-5FB8-524154C0CEA4}"/>
                </a:ext>
              </a:extLst>
            </p:cNvPr>
            <p:cNvSpPr/>
            <p:nvPr/>
          </p:nvSpPr>
          <p:spPr>
            <a:xfrm>
              <a:off x="3214686" y="1004887"/>
              <a:ext cx="5765431" cy="4850549"/>
            </a:xfrm>
            <a:custGeom>
              <a:avLst/>
              <a:gdLst>
                <a:gd name="connsiteX0" fmla="*/ 5574315 w 5765431"/>
                <a:gd name="connsiteY0" fmla="*/ -287 h 4850549"/>
                <a:gd name="connsiteX1" fmla="*/ 190747 w 5765431"/>
                <a:gd name="connsiteY1" fmla="*/ -287 h 4850549"/>
                <a:gd name="connsiteX2" fmla="*/ 253 w 5765431"/>
                <a:gd name="connsiteY2" fmla="*/ 190169 h 4850549"/>
                <a:gd name="connsiteX3" fmla="*/ -624 w 5765431"/>
                <a:gd name="connsiteY3" fmla="*/ 4659733 h 4850549"/>
                <a:gd name="connsiteX4" fmla="*/ 189831 w 5765431"/>
                <a:gd name="connsiteY4" fmla="*/ 4850263 h 4850549"/>
                <a:gd name="connsiteX5" fmla="*/ 189869 w 5765431"/>
                <a:gd name="connsiteY5" fmla="*/ 4850263 h 4850549"/>
                <a:gd name="connsiteX6" fmla="*/ 5574315 w 5765431"/>
                <a:gd name="connsiteY6" fmla="*/ 4850263 h 4850549"/>
                <a:gd name="connsiteX7" fmla="*/ 5764808 w 5765431"/>
                <a:gd name="connsiteY7" fmla="*/ 4659770 h 4850549"/>
                <a:gd name="connsiteX8" fmla="*/ 5764808 w 5765431"/>
                <a:gd name="connsiteY8" fmla="*/ 190205 h 4850549"/>
                <a:gd name="connsiteX9" fmla="*/ 5574315 w 5765431"/>
                <a:gd name="connsiteY9" fmla="*/ -287 h 48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5431" h="4850549">
                  <a:moveTo>
                    <a:pt x="5574315" y="-287"/>
                  </a:moveTo>
                  <a:lnTo>
                    <a:pt x="190747" y="-287"/>
                  </a:lnTo>
                  <a:cubicBezTo>
                    <a:pt x="85555" y="-287"/>
                    <a:pt x="274" y="84977"/>
                    <a:pt x="253" y="190169"/>
                  </a:cubicBezTo>
                  <a:lnTo>
                    <a:pt x="-624" y="4659733"/>
                  </a:lnTo>
                  <a:cubicBezTo>
                    <a:pt x="-645" y="4764940"/>
                    <a:pt x="84625" y="4850242"/>
                    <a:pt x="189831" y="4850263"/>
                  </a:cubicBezTo>
                  <a:cubicBezTo>
                    <a:pt x="189844" y="4850263"/>
                    <a:pt x="189856" y="4850263"/>
                    <a:pt x="189869" y="4850263"/>
                  </a:cubicBezTo>
                  <a:lnTo>
                    <a:pt x="5574315" y="4850263"/>
                  </a:lnTo>
                  <a:cubicBezTo>
                    <a:pt x="5679521" y="4850263"/>
                    <a:pt x="5764808" y="4764976"/>
                    <a:pt x="5764808" y="4659770"/>
                  </a:cubicBezTo>
                  <a:lnTo>
                    <a:pt x="5764808" y="190205"/>
                  </a:lnTo>
                  <a:cubicBezTo>
                    <a:pt x="5764808" y="84999"/>
                    <a:pt x="5679521" y="-287"/>
                    <a:pt x="5574315" y="-287"/>
                  </a:cubicBezTo>
                  <a:close/>
                </a:path>
              </a:pathLst>
            </a:custGeom>
            <a:solidFill>
              <a:srgbClr val="EF323D"/>
            </a:solidFill>
            <a:ln w="9525" cap="flat">
              <a:noFill/>
              <a:prstDash val="solid"/>
              <a:miter/>
            </a:ln>
          </p:spPr>
          <p:txBody>
            <a:bodyPr rtlCol="0" anchor="ctr"/>
            <a:lstStyle/>
            <a:p>
              <a:endParaRPr lang="en-US" dirty="0"/>
            </a:p>
          </p:txBody>
        </p:sp>
        <p:grpSp>
          <p:nvGrpSpPr>
            <p:cNvPr id="16" name="Graphic 27">
              <a:extLst>
                <a:ext uri="{FF2B5EF4-FFF2-40B4-BE49-F238E27FC236}">
                  <a16:creationId xmlns:a16="http://schemas.microsoft.com/office/drawing/2014/main" id="{A4B9C55E-771D-C713-024F-9F6CC0F349CA}"/>
                </a:ext>
              </a:extLst>
            </p:cNvPr>
            <p:cNvGrpSpPr/>
            <p:nvPr/>
          </p:nvGrpSpPr>
          <p:grpSpPr>
            <a:xfrm>
              <a:off x="3588488" y="1366527"/>
              <a:ext cx="5031814" cy="4160789"/>
              <a:chOff x="3588488" y="1366527"/>
              <a:chExt cx="5031814" cy="4160789"/>
            </a:xfrm>
            <a:solidFill>
              <a:srgbClr val="FFFFFF"/>
            </a:solidFill>
          </p:grpSpPr>
          <p:grpSp>
            <p:nvGrpSpPr>
              <p:cNvPr id="17" name="Graphic 27">
                <a:extLst>
                  <a:ext uri="{FF2B5EF4-FFF2-40B4-BE49-F238E27FC236}">
                    <a16:creationId xmlns:a16="http://schemas.microsoft.com/office/drawing/2014/main" id="{2EC4AD99-3CBB-9F0F-3CC9-856D231CAA0B}"/>
                  </a:ext>
                </a:extLst>
              </p:cNvPr>
              <p:cNvGrpSpPr/>
              <p:nvPr/>
            </p:nvGrpSpPr>
            <p:grpSpPr>
              <a:xfrm>
                <a:off x="3588488" y="4982639"/>
                <a:ext cx="5031814" cy="544677"/>
                <a:chOff x="3588488" y="4982639"/>
                <a:chExt cx="5031814" cy="544677"/>
              </a:xfrm>
              <a:solidFill>
                <a:srgbClr val="FFFFFF"/>
              </a:solidFill>
            </p:grpSpPr>
            <p:sp>
              <p:nvSpPr>
                <p:cNvPr id="25" name="Freeform: Shape 24">
                  <a:extLst>
                    <a:ext uri="{FF2B5EF4-FFF2-40B4-BE49-F238E27FC236}">
                      <a16:creationId xmlns:a16="http://schemas.microsoft.com/office/drawing/2014/main" id="{922FBCC7-0E2D-F39C-6C89-040EC7E0CCD9}"/>
                    </a:ext>
                  </a:extLst>
                </p:cNvPr>
                <p:cNvSpPr/>
                <p:nvPr/>
              </p:nvSpPr>
              <p:spPr>
                <a:xfrm>
                  <a:off x="4332862" y="4996495"/>
                  <a:ext cx="458636" cy="516241"/>
                </a:xfrm>
                <a:custGeom>
                  <a:avLst/>
                  <a:gdLst>
                    <a:gd name="connsiteX0" fmla="*/ 438721 w 458636"/>
                    <a:gd name="connsiteY0" fmla="*/ -287 h 516241"/>
                    <a:gd name="connsiteX1" fmla="*/ 18666 w 458636"/>
                    <a:gd name="connsiteY1" fmla="*/ -287 h 516241"/>
                    <a:gd name="connsiteX2" fmla="*/ -624 w 458636"/>
                    <a:gd name="connsiteY2" fmla="*/ 19002 h 516241"/>
                    <a:gd name="connsiteX3" fmla="*/ -624 w 458636"/>
                    <a:gd name="connsiteY3" fmla="*/ 19003 h 516241"/>
                    <a:gd name="connsiteX4" fmla="*/ -624 w 458636"/>
                    <a:gd name="connsiteY4" fmla="*/ 115315 h 516241"/>
                    <a:gd name="connsiteX5" fmla="*/ 18666 w 458636"/>
                    <a:gd name="connsiteY5" fmla="*/ 134606 h 516241"/>
                    <a:gd name="connsiteX6" fmla="*/ 18667 w 458636"/>
                    <a:gd name="connsiteY6" fmla="*/ 134606 h 516241"/>
                    <a:gd name="connsiteX7" fmla="*/ 133938 w 458636"/>
                    <a:gd name="connsiteY7" fmla="*/ 134606 h 516241"/>
                    <a:gd name="connsiteX8" fmla="*/ 153229 w 458636"/>
                    <a:gd name="connsiteY8" fmla="*/ 153896 h 516241"/>
                    <a:gd name="connsiteX9" fmla="*/ 153229 w 458636"/>
                    <a:gd name="connsiteY9" fmla="*/ 153896 h 516241"/>
                    <a:gd name="connsiteX10" fmla="*/ 153228 w 458636"/>
                    <a:gd name="connsiteY10" fmla="*/ 496663 h 516241"/>
                    <a:gd name="connsiteX11" fmla="*/ 172519 w 458636"/>
                    <a:gd name="connsiteY11" fmla="*/ 515954 h 516241"/>
                    <a:gd name="connsiteX12" fmla="*/ 284874 w 458636"/>
                    <a:gd name="connsiteY12" fmla="*/ 515953 h 516241"/>
                    <a:gd name="connsiteX13" fmla="*/ 304165 w 458636"/>
                    <a:gd name="connsiteY13" fmla="*/ 496663 h 516241"/>
                    <a:gd name="connsiteX14" fmla="*/ 304165 w 458636"/>
                    <a:gd name="connsiteY14" fmla="*/ 496663 h 516241"/>
                    <a:gd name="connsiteX15" fmla="*/ 304165 w 458636"/>
                    <a:gd name="connsiteY15" fmla="*/ 153896 h 516241"/>
                    <a:gd name="connsiteX16" fmla="*/ 323455 w 458636"/>
                    <a:gd name="connsiteY16" fmla="*/ 134606 h 516241"/>
                    <a:gd name="connsiteX17" fmla="*/ 438721 w 458636"/>
                    <a:gd name="connsiteY17" fmla="*/ 134606 h 516241"/>
                    <a:gd name="connsiteX18" fmla="*/ 458012 w 458636"/>
                    <a:gd name="connsiteY18" fmla="*/ 115316 h 516241"/>
                    <a:gd name="connsiteX19" fmla="*/ 458012 w 458636"/>
                    <a:gd name="connsiteY19" fmla="*/ 115315 h 516241"/>
                    <a:gd name="connsiteX20" fmla="*/ 458012 w 458636"/>
                    <a:gd name="connsiteY20" fmla="*/ 19003 h 516241"/>
                    <a:gd name="connsiteX21" fmla="*/ 438723 w 458636"/>
                    <a:gd name="connsiteY21" fmla="*/ -287 h 516241"/>
                    <a:gd name="connsiteX22" fmla="*/ 438721 w 458636"/>
                    <a:gd name="connsiteY22" fmla="*/ -28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8636" h="516241">
                      <a:moveTo>
                        <a:pt x="438721" y="-287"/>
                      </a:moveTo>
                      <a:lnTo>
                        <a:pt x="18666" y="-287"/>
                      </a:lnTo>
                      <a:cubicBezTo>
                        <a:pt x="8013" y="-288"/>
                        <a:pt x="-624" y="8349"/>
                        <a:pt x="-624" y="19002"/>
                      </a:cubicBezTo>
                      <a:cubicBezTo>
                        <a:pt x="-624" y="19003"/>
                        <a:pt x="-624" y="19003"/>
                        <a:pt x="-624" y="19003"/>
                      </a:cubicBezTo>
                      <a:lnTo>
                        <a:pt x="-624" y="115315"/>
                      </a:lnTo>
                      <a:cubicBezTo>
                        <a:pt x="-624" y="125968"/>
                        <a:pt x="8012" y="134605"/>
                        <a:pt x="18666" y="134606"/>
                      </a:cubicBezTo>
                      <a:cubicBezTo>
                        <a:pt x="18666" y="134606"/>
                        <a:pt x="18666" y="134606"/>
                        <a:pt x="18667" y="134606"/>
                      </a:cubicBezTo>
                      <a:lnTo>
                        <a:pt x="133938" y="134606"/>
                      </a:lnTo>
                      <a:cubicBezTo>
                        <a:pt x="144592" y="134606"/>
                        <a:pt x="153229" y="143242"/>
                        <a:pt x="153229" y="153896"/>
                      </a:cubicBezTo>
                      <a:cubicBezTo>
                        <a:pt x="153229" y="153896"/>
                        <a:pt x="153229" y="153896"/>
                        <a:pt x="153229" y="153896"/>
                      </a:cubicBezTo>
                      <a:lnTo>
                        <a:pt x="153228" y="496663"/>
                      </a:lnTo>
                      <a:cubicBezTo>
                        <a:pt x="153228" y="507317"/>
                        <a:pt x="161865" y="515954"/>
                        <a:pt x="172519" y="515954"/>
                      </a:cubicBezTo>
                      <a:lnTo>
                        <a:pt x="284874" y="515953"/>
                      </a:lnTo>
                      <a:cubicBezTo>
                        <a:pt x="295528" y="515953"/>
                        <a:pt x="304165" y="507317"/>
                        <a:pt x="304165" y="496663"/>
                      </a:cubicBezTo>
                      <a:cubicBezTo>
                        <a:pt x="304165" y="496663"/>
                        <a:pt x="304165" y="496663"/>
                        <a:pt x="304165" y="496663"/>
                      </a:cubicBezTo>
                      <a:lnTo>
                        <a:pt x="304165" y="153896"/>
                      </a:lnTo>
                      <a:cubicBezTo>
                        <a:pt x="304165" y="143242"/>
                        <a:pt x="312801" y="134606"/>
                        <a:pt x="323455" y="134606"/>
                      </a:cubicBezTo>
                      <a:lnTo>
                        <a:pt x="438721" y="134606"/>
                      </a:lnTo>
                      <a:cubicBezTo>
                        <a:pt x="449375" y="134606"/>
                        <a:pt x="458012" y="125970"/>
                        <a:pt x="458012" y="115316"/>
                      </a:cubicBezTo>
                      <a:cubicBezTo>
                        <a:pt x="458012" y="115316"/>
                        <a:pt x="458012" y="115316"/>
                        <a:pt x="458012" y="115315"/>
                      </a:cubicBezTo>
                      <a:lnTo>
                        <a:pt x="458012" y="19003"/>
                      </a:lnTo>
                      <a:cubicBezTo>
                        <a:pt x="458013" y="8350"/>
                        <a:pt x="449377" y="-287"/>
                        <a:pt x="438723" y="-287"/>
                      </a:cubicBezTo>
                      <a:cubicBezTo>
                        <a:pt x="438722" y="-287"/>
                        <a:pt x="438722" y="-287"/>
                        <a:pt x="438721" y="-287"/>
                      </a:cubicBezTo>
                      <a:close/>
                    </a:path>
                  </a:pathLst>
                </a:custGeom>
                <a:solidFill>
                  <a:srgbClr val="FFFFFF"/>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E6F754C-685F-D66D-1678-CFD495E0B0B0}"/>
                    </a:ext>
                  </a:extLst>
                </p:cNvPr>
                <p:cNvSpPr/>
                <p:nvPr/>
              </p:nvSpPr>
              <p:spPr>
                <a:xfrm>
                  <a:off x="5981381" y="4996495"/>
                  <a:ext cx="475404" cy="516241"/>
                </a:xfrm>
                <a:custGeom>
                  <a:avLst/>
                  <a:gdLst>
                    <a:gd name="connsiteX0" fmla="*/ 179474 w 475404"/>
                    <a:gd name="connsiteY0" fmla="*/ -287 h 516241"/>
                    <a:gd name="connsiteX1" fmla="*/ 18666 w 475404"/>
                    <a:gd name="connsiteY1" fmla="*/ -287 h 516241"/>
                    <a:gd name="connsiteX2" fmla="*/ -624 w 475404"/>
                    <a:gd name="connsiteY2" fmla="*/ 19002 h 516241"/>
                    <a:gd name="connsiteX3" fmla="*/ -624 w 475404"/>
                    <a:gd name="connsiteY3" fmla="*/ 19003 h 516241"/>
                    <a:gd name="connsiteX4" fmla="*/ -624 w 475404"/>
                    <a:gd name="connsiteY4" fmla="*/ 496663 h 516241"/>
                    <a:gd name="connsiteX5" fmla="*/ 18666 w 475404"/>
                    <a:gd name="connsiteY5" fmla="*/ 515954 h 516241"/>
                    <a:gd name="connsiteX6" fmla="*/ 18666 w 475404"/>
                    <a:gd name="connsiteY6" fmla="*/ 515954 h 516241"/>
                    <a:gd name="connsiteX7" fmla="*/ 178748 w 475404"/>
                    <a:gd name="connsiteY7" fmla="*/ 515953 h 516241"/>
                    <a:gd name="connsiteX8" fmla="*/ 474780 w 475404"/>
                    <a:gd name="connsiteY8" fmla="*/ 256374 h 516241"/>
                    <a:gd name="connsiteX9" fmla="*/ 179474 w 475404"/>
                    <a:gd name="connsiteY9" fmla="*/ -287 h 516241"/>
                    <a:gd name="connsiteX10" fmla="*/ 171985 w 475404"/>
                    <a:gd name="connsiteY10" fmla="*/ 383977 h 516241"/>
                    <a:gd name="connsiteX11" fmla="*/ 164912 w 475404"/>
                    <a:gd name="connsiteY11" fmla="*/ 383977 h 516241"/>
                    <a:gd name="connsiteX12" fmla="*/ 145307 w 475404"/>
                    <a:gd name="connsiteY12" fmla="*/ 364686 h 516241"/>
                    <a:gd name="connsiteX13" fmla="*/ 145307 w 475404"/>
                    <a:gd name="connsiteY13" fmla="*/ 150979 h 516241"/>
                    <a:gd name="connsiteX14" fmla="*/ 164912 w 475404"/>
                    <a:gd name="connsiteY14" fmla="*/ 131688 h 516241"/>
                    <a:gd name="connsiteX15" fmla="*/ 173470 w 475404"/>
                    <a:gd name="connsiteY15" fmla="*/ 131689 h 516241"/>
                    <a:gd name="connsiteX16" fmla="*/ 320932 w 475404"/>
                    <a:gd name="connsiteY16" fmla="*/ 256374 h 516241"/>
                    <a:gd name="connsiteX17" fmla="*/ 171985 w 475404"/>
                    <a:gd name="connsiteY17" fmla="*/ 38397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04" h="516241">
                      <a:moveTo>
                        <a:pt x="179474" y="-287"/>
                      </a:moveTo>
                      <a:lnTo>
                        <a:pt x="18666" y="-287"/>
                      </a:lnTo>
                      <a:cubicBezTo>
                        <a:pt x="8013" y="-288"/>
                        <a:pt x="-624" y="8349"/>
                        <a:pt x="-624" y="19002"/>
                      </a:cubicBezTo>
                      <a:cubicBezTo>
                        <a:pt x="-624" y="19003"/>
                        <a:pt x="-624" y="19003"/>
                        <a:pt x="-624" y="19003"/>
                      </a:cubicBezTo>
                      <a:lnTo>
                        <a:pt x="-624" y="496663"/>
                      </a:lnTo>
                      <a:cubicBezTo>
                        <a:pt x="-624" y="507317"/>
                        <a:pt x="8012" y="515954"/>
                        <a:pt x="18666" y="515954"/>
                      </a:cubicBezTo>
                      <a:cubicBezTo>
                        <a:pt x="18666" y="515954"/>
                        <a:pt x="18666" y="515954"/>
                        <a:pt x="18666" y="515954"/>
                      </a:cubicBezTo>
                      <a:lnTo>
                        <a:pt x="178748" y="515953"/>
                      </a:lnTo>
                      <a:cubicBezTo>
                        <a:pt x="361033" y="515953"/>
                        <a:pt x="474780" y="416788"/>
                        <a:pt x="474780" y="256374"/>
                      </a:cubicBezTo>
                      <a:cubicBezTo>
                        <a:pt x="474780" y="98879"/>
                        <a:pt x="365411" y="-287"/>
                        <a:pt x="179474" y="-287"/>
                      </a:cubicBezTo>
                      <a:close/>
                      <a:moveTo>
                        <a:pt x="171985" y="383977"/>
                      </a:moveTo>
                      <a:lnTo>
                        <a:pt x="164912" y="383977"/>
                      </a:lnTo>
                      <a:cubicBezTo>
                        <a:pt x="154172" y="384063"/>
                        <a:pt x="145395" y="375427"/>
                        <a:pt x="145307" y="364686"/>
                      </a:cubicBezTo>
                      <a:lnTo>
                        <a:pt x="145307" y="150979"/>
                      </a:lnTo>
                      <a:cubicBezTo>
                        <a:pt x="145395" y="140239"/>
                        <a:pt x="154171" y="131602"/>
                        <a:pt x="164912" y="131688"/>
                      </a:cubicBezTo>
                      <a:lnTo>
                        <a:pt x="173470" y="131689"/>
                      </a:lnTo>
                      <a:cubicBezTo>
                        <a:pt x="271284" y="131689"/>
                        <a:pt x="320932" y="169608"/>
                        <a:pt x="320932" y="256374"/>
                      </a:cubicBezTo>
                      <a:cubicBezTo>
                        <a:pt x="320932" y="346063"/>
                        <a:pt x="271284" y="383977"/>
                        <a:pt x="171985" y="383977"/>
                      </a:cubicBezTo>
                      <a:close/>
                    </a:path>
                  </a:pathLst>
                </a:custGeom>
                <a:solidFill>
                  <a:srgbClr val="FFFFFF"/>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EC3ADB3-4DF3-FD57-1FBA-3944FE233BD5}"/>
                    </a:ext>
                  </a:extLst>
                </p:cNvPr>
                <p:cNvSpPr/>
                <p:nvPr/>
              </p:nvSpPr>
              <p:spPr>
                <a:xfrm>
                  <a:off x="6832758" y="4996495"/>
                  <a:ext cx="154394" cy="516240"/>
                </a:xfrm>
                <a:custGeom>
                  <a:avLst/>
                  <a:gdLst>
                    <a:gd name="connsiteX0" fmla="*/ 135104 w 154394"/>
                    <a:gd name="connsiteY0" fmla="*/ 0 h 516240"/>
                    <a:gd name="connsiteX1" fmla="*/ 154395 w 154394"/>
                    <a:gd name="connsiteY1" fmla="*/ 0 h 516240"/>
                    <a:gd name="connsiteX2" fmla="*/ 154395 w 154394"/>
                    <a:gd name="connsiteY2" fmla="*/ 516241 h 516240"/>
                    <a:gd name="connsiteX3" fmla="*/ 135104 w 154394"/>
                    <a:gd name="connsiteY3" fmla="*/ 516241 h 516240"/>
                    <a:gd name="connsiteX4" fmla="*/ 19291 w 154394"/>
                    <a:gd name="connsiteY4" fmla="*/ 516241 h 516240"/>
                    <a:gd name="connsiteX5" fmla="*/ 19291 w 154394"/>
                    <a:gd name="connsiteY5" fmla="*/ 0 h 516240"/>
                    <a:gd name="connsiteX6" fmla="*/ 0 w 154394"/>
                    <a:gd name="connsiteY6" fmla="*/ 0 h 516240"/>
                    <a:gd name="connsiteX7" fmla="*/ 19291 w 154394"/>
                    <a:gd name="connsiteY7" fmla="*/ 0 h 51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394" h="516240">
                      <a:moveTo>
                        <a:pt x="135104" y="0"/>
                      </a:moveTo>
                      <a:cubicBezTo>
                        <a:pt x="145758" y="0"/>
                        <a:pt x="154395" y="0"/>
                        <a:pt x="154395" y="0"/>
                      </a:cubicBezTo>
                      <a:lnTo>
                        <a:pt x="154395" y="516241"/>
                      </a:lnTo>
                      <a:cubicBezTo>
                        <a:pt x="154395" y="516241"/>
                        <a:pt x="145758" y="516241"/>
                        <a:pt x="135104" y="516241"/>
                      </a:cubicBezTo>
                      <a:lnTo>
                        <a:pt x="19291" y="516241"/>
                      </a:lnTo>
                      <a:lnTo>
                        <a:pt x="19291" y="0"/>
                      </a:lnTo>
                      <a:cubicBezTo>
                        <a:pt x="8637" y="0"/>
                        <a:pt x="0" y="0"/>
                        <a:pt x="0" y="0"/>
                      </a:cubicBezTo>
                      <a:cubicBezTo>
                        <a:pt x="0" y="0"/>
                        <a:pt x="8637" y="0"/>
                        <a:pt x="19291" y="0"/>
                      </a:cubicBez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7A5826-D376-8068-416C-7545C7B00946}"/>
                    </a:ext>
                  </a:extLst>
                </p:cNvPr>
                <p:cNvSpPr/>
                <p:nvPr/>
              </p:nvSpPr>
              <p:spPr>
                <a:xfrm>
                  <a:off x="5145840" y="4996495"/>
                  <a:ext cx="459367" cy="530096"/>
                </a:xfrm>
                <a:custGeom>
                  <a:avLst/>
                  <a:gdLst>
                    <a:gd name="connsiteX0" fmla="*/ 439452 w 459367"/>
                    <a:gd name="connsiteY0" fmla="*/ -287 h 530096"/>
                    <a:gd name="connsiteX1" fmla="*/ 329285 w 459367"/>
                    <a:gd name="connsiteY1" fmla="*/ -287 h 530096"/>
                    <a:gd name="connsiteX2" fmla="*/ 309994 w 459367"/>
                    <a:gd name="connsiteY2" fmla="*/ 19003 h 530096"/>
                    <a:gd name="connsiteX3" fmla="*/ 309994 w 459367"/>
                    <a:gd name="connsiteY3" fmla="*/ 19003 h 530096"/>
                    <a:gd name="connsiteX4" fmla="*/ 309994 w 459367"/>
                    <a:gd name="connsiteY4" fmla="*/ 275334 h 530096"/>
                    <a:gd name="connsiteX5" fmla="*/ 229062 w 459367"/>
                    <a:gd name="connsiteY5" fmla="*/ 391268 h 530096"/>
                    <a:gd name="connsiteX6" fmla="*/ 148125 w 459367"/>
                    <a:gd name="connsiteY6" fmla="*/ 275334 h 530096"/>
                    <a:gd name="connsiteX7" fmla="*/ 148125 w 459367"/>
                    <a:gd name="connsiteY7" fmla="*/ 19003 h 530096"/>
                    <a:gd name="connsiteX8" fmla="*/ 128835 w 459367"/>
                    <a:gd name="connsiteY8" fmla="*/ -287 h 530096"/>
                    <a:gd name="connsiteX9" fmla="*/ 128834 w 459367"/>
                    <a:gd name="connsiteY9" fmla="*/ -287 h 530096"/>
                    <a:gd name="connsiteX10" fmla="*/ 18666 w 459367"/>
                    <a:gd name="connsiteY10" fmla="*/ -287 h 530096"/>
                    <a:gd name="connsiteX11" fmla="*/ -624 w 459367"/>
                    <a:gd name="connsiteY11" fmla="*/ 19003 h 530096"/>
                    <a:gd name="connsiteX12" fmla="*/ -624 w 459367"/>
                    <a:gd name="connsiteY12" fmla="*/ 19003 h 530096"/>
                    <a:gd name="connsiteX13" fmla="*/ -624 w 459367"/>
                    <a:gd name="connsiteY13" fmla="*/ 289915 h 530096"/>
                    <a:gd name="connsiteX14" fmla="*/ 229062 w 459367"/>
                    <a:gd name="connsiteY14" fmla="*/ 529809 h 530096"/>
                    <a:gd name="connsiteX15" fmla="*/ 458743 w 459367"/>
                    <a:gd name="connsiteY15" fmla="*/ 289184 h 530096"/>
                    <a:gd name="connsiteX16" fmla="*/ 458743 w 459367"/>
                    <a:gd name="connsiteY16" fmla="*/ 19003 h 530096"/>
                    <a:gd name="connsiteX17" fmla="*/ 439453 w 459367"/>
                    <a:gd name="connsiteY17" fmla="*/ -287 h 530096"/>
                    <a:gd name="connsiteX18" fmla="*/ 439453 w 459367"/>
                    <a:gd name="connsiteY18" fmla="*/ -287 h 53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9367" h="530096">
                      <a:moveTo>
                        <a:pt x="439452" y="-287"/>
                      </a:moveTo>
                      <a:lnTo>
                        <a:pt x="329285" y="-287"/>
                      </a:lnTo>
                      <a:cubicBezTo>
                        <a:pt x="318631" y="-287"/>
                        <a:pt x="309994" y="8349"/>
                        <a:pt x="309994" y="19003"/>
                      </a:cubicBezTo>
                      <a:cubicBezTo>
                        <a:pt x="309994" y="19003"/>
                        <a:pt x="309994" y="19003"/>
                        <a:pt x="309994" y="19003"/>
                      </a:cubicBezTo>
                      <a:lnTo>
                        <a:pt x="309994" y="275334"/>
                      </a:lnTo>
                      <a:cubicBezTo>
                        <a:pt x="309994" y="361375"/>
                        <a:pt x="286661" y="391268"/>
                        <a:pt x="229062" y="391268"/>
                      </a:cubicBezTo>
                      <a:cubicBezTo>
                        <a:pt x="171458" y="391268"/>
                        <a:pt x="148125" y="361375"/>
                        <a:pt x="148125" y="275334"/>
                      </a:cubicBezTo>
                      <a:lnTo>
                        <a:pt x="148125" y="19003"/>
                      </a:lnTo>
                      <a:cubicBezTo>
                        <a:pt x="148125" y="8349"/>
                        <a:pt x="139489" y="-287"/>
                        <a:pt x="128835" y="-287"/>
                      </a:cubicBezTo>
                      <a:cubicBezTo>
                        <a:pt x="128835" y="-287"/>
                        <a:pt x="128834" y="-287"/>
                        <a:pt x="128834" y="-287"/>
                      </a:cubicBezTo>
                      <a:lnTo>
                        <a:pt x="18666" y="-287"/>
                      </a:lnTo>
                      <a:cubicBezTo>
                        <a:pt x="8012" y="-287"/>
                        <a:pt x="-624" y="8349"/>
                        <a:pt x="-624" y="19003"/>
                      </a:cubicBezTo>
                      <a:cubicBezTo>
                        <a:pt x="-624" y="19003"/>
                        <a:pt x="-624" y="19003"/>
                        <a:pt x="-624" y="19003"/>
                      </a:cubicBezTo>
                      <a:lnTo>
                        <a:pt x="-624" y="289915"/>
                      </a:lnTo>
                      <a:cubicBezTo>
                        <a:pt x="-624" y="448142"/>
                        <a:pt x="70105" y="529809"/>
                        <a:pt x="229062" y="529809"/>
                      </a:cubicBezTo>
                      <a:cubicBezTo>
                        <a:pt x="383640" y="529809"/>
                        <a:pt x="458743" y="443768"/>
                        <a:pt x="458743" y="289184"/>
                      </a:cubicBezTo>
                      <a:lnTo>
                        <a:pt x="458743" y="19003"/>
                      </a:lnTo>
                      <a:cubicBezTo>
                        <a:pt x="458743" y="8349"/>
                        <a:pt x="450107" y="-287"/>
                        <a:pt x="439453" y="-287"/>
                      </a:cubicBezTo>
                      <a:cubicBezTo>
                        <a:pt x="439453" y="-287"/>
                        <a:pt x="439453" y="-287"/>
                        <a:pt x="439453" y="-287"/>
                      </a:cubicBezTo>
                      <a:close/>
                    </a:path>
                  </a:pathLst>
                </a:custGeom>
                <a:solidFill>
                  <a:srgbClr val="FFFFF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A1D659-940F-40D1-7440-F4AC3BDF52A4}"/>
                    </a:ext>
                  </a:extLst>
                </p:cNvPr>
                <p:cNvSpPr/>
                <p:nvPr/>
              </p:nvSpPr>
              <p:spPr>
                <a:xfrm>
                  <a:off x="3588488" y="4982639"/>
                  <a:ext cx="402067" cy="544677"/>
                </a:xfrm>
                <a:custGeom>
                  <a:avLst/>
                  <a:gdLst>
                    <a:gd name="connsiteX0" fmla="*/ 269467 w 402067"/>
                    <a:gd name="connsiteY0" fmla="*/ 217730 h 544677"/>
                    <a:gd name="connsiteX1" fmla="*/ 203655 w 402067"/>
                    <a:gd name="connsiteY1" fmla="*/ 190741 h 544677"/>
                    <a:gd name="connsiteX2" fmla="*/ 166087 w 402067"/>
                    <a:gd name="connsiteY2" fmla="*/ 137105 h 544677"/>
                    <a:gd name="connsiteX3" fmla="*/ 229317 w 402067"/>
                    <a:gd name="connsiteY3" fmla="*/ 120071 h 544677"/>
                    <a:gd name="connsiteX4" fmla="*/ 284563 w 402067"/>
                    <a:gd name="connsiteY4" fmla="*/ 163075 h 544677"/>
                    <a:gd name="connsiteX5" fmla="*/ 294647 w 402067"/>
                    <a:gd name="connsiteY5" fmla="*/ 169458 h 544677"/>
                    <a:gd name="connsiteX6" fmla="*/ 294647 w 402067"/>
                    <a:gd name="connsiteY6" fmla="*/ 169458 h 544677"/>
                    <a:gd name="connsiteX7" fmla="*/ 308525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4 w 402067"/>
                    <a:gd name="connsiteY13" fmla="*/ 312747 h 544677"/>
                    <a:gd name="connsiteX14" fmla="*/ 203493 w 402067"/>
                    <a:gd name="connsiteY14" fmla="*/ 336403 h 544677"/>
                    <a:gd name="connsiteX15" fmla="*/ 248693 w 402067"/>
                    <a:gd name="connsiteY15" fmla="*/ 400935 h 544677"/>
                    <a:gd name="connsiteX16" fmla="*/ 172617 w 402067"/>
                    <a:gd name="connsiteY16" fmla="*/ 421429 h 544677"/>
                    <a:gd name="connsiteX17" fmla="*/ 110729 w 402067"/>
                    <a:gd name="connsiteY17" fmla="*/ 373801 h 544677"/>
                    <a:gd name="connsiteX18" fmla="*/ 101303 w 402067"/>
                    <a:gd name="connsiteY18" fmla="*/ 368072 h 544677"/>
                    <a:gd name="connsiteX19" fmla="*/ 101045 w 402067"/>
                    <a:gd name="connsiteY19" fmla="*/ 368017 h 544677"/>
                    <a:gd name="connsiteX20" fmla="*/ 87613 w 402067"/>
                    <a:gd name="connsiteY20" fmla="*/ 370752 h 544677"/>
                    <a:gd name="connsiteX21" fmla="*/ 6780 w 402067"/>
                    <a:gd name="connsiteY21" fmla="*/ 427161 h 544677"/>
                    <a:gd name="connsiteX22" fmla="*/ 2511 w 402067"/>
                    <a:gd name="connsiteY22" fmla="*/ 451323 h 544677"/>
                    <a:gd name="connsiteX23" fmla="*/ 2980 w 402067"/>
                    <a:gd name="connsiteY23" fmla="*/ 451961 h 544677"/>
                    <a:gd name="connsiteX24" fmla="*/ 198007 w 402067"/>
                    <a:gd name="connsiteY24" fmla="*/ 544390 h 544677"/>
                    <a:gd name="connsiteX25" fmla="*/ 401443 w 402067"/>
                    <a:gd name="connsiteY25" fmla="*/ 370852 h 544677"/>
                    <a:gd name="connsiteX26" fmla="*/ 269467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7" y="217730"/>
                      </a:moveTo>
                      <a:cubicBezTo>
                        <a:pt x="253517" y="210896"/>
                        <a:pt x="209665" y="192693"/>
                        <a:pt x="203655" y="190741"/>
                      </a:cubicBezTo>
                      <a:cubicBezTo>
                        <a:pt x="161018" y="176893"/>
                        <a:pt x="159000" y="156620"/>
                        <a:pt x="166087" y="137105"/>
                      </a:cubicBezTo>
                      <a:cubicBezTo>
                        <a:pt x="173174" y="117589"/>
                        <a:pt x="201884" y="108919"/>
                        <a:pt x="229317" y="120071"/>
                      </a:cubicBezTo>
                      <a:cubicBezTo>
                        <a:pt x="244044" y="126057"/>
                        <a:pt x="280586" y="159194"/>
                        <a:pt x="284563" y="163075"/>
                      </a:cubicBezTo>
                      <a:cubicBezTo>
                        <a:pt x="287208" y="166165"/>
                        <a:pt x="290722" y="168388"/>
                        <a:pt x="294647" y="169458"/>
                      </a:cubicBezTo>
                      <a:lnTo>
                        <a:pt x="294647" y="169458"/>
                      </a:lnTo>
                      <a:cubicBezTo>
                        <a:pt x="299497" y="170480"/>
                        <a:pt x="304553" y="169366"/>
                        <a:pt x="308525" y="166401"/>
                      </a:cubicBezTo>
                      <a:lnTo>
                        <a:pt x="388854" y="106445"/>
                      </a:lnTo>
                      <a:cubicBezTo>
                        <a:pt x="396529" y="100703"/>
                        <a:pt x="398095"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4" y="312747"/>
                      </a:cubicBezTo>
                      <a:cubicBezTo>
                        <a:pt x="162099" y="320852"/>
                        <a:pt x="191666" y="332924"/>
                        <a:pt x="203493" y="336403"/>
                      </a:cubicBezTo>
                      <a:cubicBezTo>
                        <a:pt x="255235" y="351627"/>
                        <a:pt x="257218" y="377455"/>
                        <a:pt x="248693" y="400935"/>
                      </a:cubicBezTo>
                      <a:cubicBezTo>
                        <a:pt x="240168" y="424414"/>
                        <a:pt x="205764" y="434494"/>
                        <a:pt x="172617" y="421429"/>
                      </a:cubicBezTo>
                      <a:cubicBezTo>
                        <a:pt x="149484" y="412310"/>
                        <a:pt x="113254" y="377309"/>
                        <a:pt x="110729" y="373801"/>
                      </a:cubicBezTo>
                      <a:cubicBezTo>
                        <a:pt x="108295" y="370915"/>
                        <a:pt x="104985" y="368904"/>
                        <a:pt x="101303" y="368072"/>
                      </a:cubicBezTo>
                      <a:lnTo>
                        <a:pt x="101045" y="368017"/>
                      </a:lnTo>
                      <a:cubicBezTo>
                        <a:pt x="96382" y="367035"/>
                        <a:pt x="91520" y="368025"/>
                        <a:pt x="87613" y="370752"/>
                      </a:cubicBezTo>
                      <a:lnTo>
                        <a:pt x="6780" y="427161"/>
                      </a:lnTo>
                      <a:cubicBezTo>
                        <a:pt x="-1070" y="432654"/>
                        <a:pt x="-2982" y="443472"/>
                        <a:pt x="2511" y="451323"/>
                      </a:cubicBezTo>
                      <a:cubicBezTo>
                        <a:pt x="2662" y="451539"/>
                        <a:pt x="2819" y="451752"/>
                        <a:pt x="2980" y="451961"/>
                      </a:cubicBezTo>
                      <a:cubicBezTo>
                        <a:pt x="49728" y="512420"/>
                        <a:pt x="118225" y="544390"/>
                        <a:pt x="198007" y="544390"/>
                      </a:cubicBezTo>
                      <a:cubicBezTo>
                        <a:pt x="316858" y="544390"/>
                        <a:pt x="401443" y="470749"/>
                        <a:pt x="401443" y="370852"/>
                      </a:cubicBezTo>
                      <a:cubicBezTo>
                        <a:pt x="401443" y="305232"/>
                        <a:pt x="365711" y="258567"/>
                        <a:pt x="269467" y="217730"/>
                      </a:cubicBez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57DA027-8940-664C-B406-FF7610817C3D}"/>
                    </a:ext>
                  </a:extLst>
                </p:cNvPr>
                <p:cNvSpPr/>
                <p:nvPr/>
              </p:nvSpPr>
              <p:spPr>
                <a:xfrm>
                  <a:off x="7354513" y="4982640"/>
                  <a:ext cx="543938" cy="543937"/>
                </a:xfrm>
                <a:custGeom>
                  <a:avLst/>
                  <a:gdLst>
                    <a:gd name="connsiteX0" fmla="*/ 271345 w 543938"/>
                    <a:gd name="connsiteY0" fmla="*/ -287 h 543937"/>
                    <a:gd name="connsiteX1" fmla="*/ -624 w 543938"/>
                    <a:gd name="connsiteY1" fmla="*/ 271682 h 543937"/>
                    <a:gd name="connsiteX2" fmla="*/ 271345 w 543938"/>
                    <a:gd name="connsiteY2" fmla="*/ 543650 h 543937"/>
                    <a:gd name="connsiteX3" fmla="*/ 543315 w 543938"/>
                    <a:gd name="connsiteY3" fmla="*/ 271682 h 543937"/>
                    <a:gd name="connsiteX4" fmla="*/ 271346 w 543938"/>
                    <a:gd name="connsiteY4" fmla="*/ -287 h 543937"/>
                    <a:gd name="connsiteX5" fmla="*/ 271345 w 543938"/>
                    <a:gd name="connsiteY5" fmla="*/ 393052 h 543937"/>
                    <a:gd name="connsiteX6" fmla="*/ 149975 w 543938"/>
                    <a:gd name="connsiteY6" fmla="*/ 271682 h 543937"/>
                    <a:gd name="connsiteX7" fmla="*/ 271345 w 543938"/>
                    <a:gd name="connsiteY7" fmla="*/ 150311 h 543937"/>
                    <a:gd name="connsiteX8" fmla="*/ 392716 w 543938"/>
                    <a:gd name="connsiteY8" fmla="*/ 271682 h 543937"/>
                    <a:gd name="connsiteX9" fmla="*/ 271345 w 543938"/>
                    <a:gd name="connsiteY9" fmla="*/ 393052 h 54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938" h="543937">
                      <a:moveTo>
                        <a:pt x="271345" y="-287"/>
                      </a:moveTo>
                      <a:cubicBezTo>
                        <a:pt x="121140" y="-287"/>
                        <a:pt x="-624" y="121477"/>
                        <a:pt x="-624" y="271682"/>
                      </a:cubicBezTo>
                      <a:cubicBezTo>
                        <a:pt x="-624" y="421886"/>
                        <a:pt x="121140" y="543650"/>
                        <a:pt x="271345" y="543650"/>
                      </a:cubicBezTo>
                      <a:cubicBezTo>
                        <a:pt x="421550" y="543650"/>
                        <a:pt x="543315" y="421886"/>
                        <a:pt x="543315" y="271682"/>
                      </a:cubicBezTo>
                      <a:cubicBezTo>
                        <a:pt x="543315" y="121477"/>
                        <a:pt x="421550" y="-287"/>
                        <a:pt x="271346" y="-287"/>
                      </a:cubicBezTo>
                      <a:close/>
                      <a:moveTo>
                        <a:pt x="271345" y="393052"/>
                      </a:moveTo>
                      <a:cubicBezTo>
                        <a:pt x="204314" y="393052"/>
                        <a:pt x="149975" y="338712"/>
                        <a:pt x="149975" y="271682"/>
                      </a:cubicBezTo>
                      <a:cubicBezTo>
                        <a:pt x="149975" y="204650"/>
                        <a:pt x="204314" y="150311"/>
                        <a:pt x="271345" y="150311"/>
                      </a:cubicBezTo>
                      <a:cubicBezTo>
                        <a:pt x="338376" y="150311"/>
                        <a:pt x="392716" y="204651"/>
                        <a:pt x="392716" y="271682"/>
                      </a:cubicBezTo>
                      <a:cubicBezTo>
                        <a:pt x="392640" y="338682"/>
                        <a:pt x="338344" y="392977"/>
                        <a:pt x="271345" y="393052"/>
                      </a:cubicBez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E4F2D69-0ADB-9B02-B118-F5D38DDD973A}"/>
                    </a:ext>
                  </a:extLst>
                </p:cNvPr>
                <p:cNvSpPr/>
                <p:nvPr/>
              </p:nvSpPr>
              <p:spPr>
                <a:xfrm>
                  <a:off x="8218235" y="4982639"/>
                  <a:ext cx="402067" cy="544677"/>
                </a:xfrm>
                <a:custGeom>
                  <a:avLst/>
                  <a:gdLst>
                    <a:gd name="connsiteX0" fmla="*/ 269466 w 402067"/>
                    <a:gd name="connsiteY0" fmla="*/ 217730 h 544677"/>
                    <a:gd name="connsiteX1" fmla="*/ 203655 w 402067"/>
                    <a:gd name="connsiteY1" fmla="*/ 190741 h 544677"/>
                    <a:gd name="connsiteX2" fmla="*/ 166087 w 402067"/>
                    <a:gd name="connsiteY2" fmla="*/ 137105 h 544677"/>
                    <a:gd name="connsiteX3" fmla="*/ 229316 w 402067"/>
                    <a:gd name="connsiteY3" fmla="*/ 120071 h 544677"/>
                    <a:gd name="connsiteX4" fmla="*/ 284562 w 402067"/>
                    <a:gd name="connsiteY4" fmla="*/ 163075 h 544677"/>
                    <a:gd name="connsiteX5" fmla="*/ 294646 w 402067"/>
                    <a:gd name="connsiteY5" fmla="*/ 169458 h 544677"/>
                    <a:gd name="connsiteX6" fmla="*/ 294647 w 402067"/>
                    <a:gd name="connsiteY6" fmla="*/ 169458 h 544677"/>
                    <a:gd name="connsiteX7" fmla="*/ 308526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5 w 402067"/>
                    <a:gd name="connsiteY13" fmla="*/ 312747 h 544677"/>
                    <a:gd name="connsiteX14" fmla="*/ 203492 w 402067"/>
                    <a:gd name="connsiteY14" fmla="*/ 336403 h 544677"/>
                    <a:gd name="connsiteX15" fmla="*/ 248693 w 402067"/>
                    <a:gd name="connsiteY15" fmla="*/ 400935 h 544677"/>
                    <a:gd name="connsiteX16" fmla="*/ 172618 w 402067"/>
                    <a:gd name="connsiteY16" fmla="*/ 421429 h 544677"/>
                    <a:gd name="connsiteX17" fmla="*/ 110728 w 402067"/>
                    <a:gd name="connsiteY17" fmla="*/ 373801 h 544677"/>
                    <a:gd name="connsiteX18" fmla="*/ 101302 w 402067"/>
                    <a:gd name="connsiteY18" fmla="*/ 368072 h 544677"/>
                    <a:gd name="connsiteX19" fmla="*/ 101045 w 402067"/>
                    <a:gd name="connsiteY19" fmla="*/ 368017 h 544677"/>
                    <a:gd name="connsiteX20" fmla="*/ 87614 w 402067"/>
                    <a:gd name="connsiteY20" fmla="*/ 370752 h 544677"/>
                    <a:gd name="connsiteX21" fmla="*/ 6780 w 402067"/>
                    <a:gd name="connsiteY21" fmla="*/ 427161 h 544677"/>
                    <a:gd name="connsiteX22" fmla="*/ 2512 w 402067"/>
                    <a:gd name="connsiteY22" fmla="*/ 451323 h 544677"/>
                    <a:gd name="connsiteX23" fmla="*/ 2980 w 402067"/>
                    <a:gd name="connsiteY23" fmla="*/ 451962 h 544677"/>
                    <a:gd name="connsiteX24" fmla="*/ 198007 w 402067"/>
                    <a:gd name="connsiteY24" fmla="*/ 544390 h 544677"/>
                    <a:gd name="connsiteX25" fmla="*/ 401443 w 402067"/>
                    <a:gd name="connsiteY25" fmla="*/ 370852 h 544677"/>
                    <a:gd name="connsiteX26" fmla="*/ 269466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6" y="217730"/>
                      </a:moveTo>
                      <a:cubicBezTo>
                        <a:pt x="253517" y="210896"/>
                        <a:pt x="209665" y="192693"/>
                        <a:pt x="203655" y="190741"/>
                      </a:cubicBezTo>
                      <a:cubicBezTo>
                        <a:pt x="161018" y="176893"/>
                        <a:pt x="159000" y="156620"/>
                        <a:pt x="166087" y="137105"/>
                      </a:cubicBezTo>
                      <a:cubicBezTo>
                        <a:pt x="173173" y="117589"/>
                        <a:pt x="201883" y="108919"/>
                        <a:pt x="229316" y="120071"/>
                      </a:cubicBezTo>
                      <a:cubicBezTo>
                        <a:pt x="244043" y="126057"/>
                        <a:pt x="280585" y="159194"/>
                        <a:pt x="284562" y="163075"/>
                      </a:cubicBezTo>
                      <a:cubicBezTo>
                        <a:pt x="287208" y="166165"/>
                        <a:pt x="290721" y="168389"/>
                        <a:pt x="294646" y="169458"/>
                      </a:cubicBezTo>
                      <a:lnTo>
                        <a:pt x="294647" y="169458"/>
                      </a:lnTo>
                      <a:cubicBezTo>
                        <a:pt x="299498" y="170480"/>
                        <a:pt x="304553" y="169366"/>
                        <a:pt x="308526" y="166401"/>
                      </a:cubicBezTo>
                      <a:lnTo>
                        <a:pt x="388854" y="106445"/>
                      </a:lnTo>
                      <a:cubicBezTo>
                        <a:pt x="396530" y="100703"/>
                        <a:pt x="398096"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5" y="312747"/>
                      </a:cubicBezTo>
                      <a:cubicBezTo>
                        <a:pt x="162100" y="320852"/>
                        <a:pt x="191666" y="332924"/>
                        <a:pt x="203492" y="336403"/>
                      </a:cubicBezTo>
                      <a:cubicBezTo>
                        <a:pt x="255236" y="351627"/>
                        <a:pt x="257218" y="377455"/>
                        <a:pt x="248693" y="400935"/>
                      </a:cubicBezTo>
                      <a:cubicBezTo>
                        <a:pt x="240168" y="424414"/>
                        <a:pt x="205764" y="434494"/>
                        <a:pt x="172618" y="421429"/>
                      </a:cubicBezTo>
                      <a:cubicBezTo>
                        <a:pt x="149483" y="412310"/>
                        <a:pt x="113254" y="377309"/>
                        <a:pt x="110728" y="373801"/>
                      </a:cubicBezTo>
                      <a:cubicBezTo>
                        <a:pt x="108295" y="370915"/>
                        <a:pt x="104985" y="368904"/>
                        <a:pt x="101302" y="368072"/>
                      </a:cubicBezTo>
                      <a:lnTo>
                        <a:pt x="101045" y="368017"/>
                      </a:lnTo>
                      <a:cubicBezTo>
                        <a:pt x="96383" y="367035"/>
                        <a:pt x="91521" y="368025"/>
                        <a:pt x="87614" y="370752"/>
                      </a:cubicBezTo>
                      <a:lnTo>
                        <a:pt x="6780" y="427161"/>
                      </a:lnTo>
                      <a:cubicBezTo>
                        <a:pt x="-1071" y="432654"/>
                        <a:pt x="-2982" y="443472"/>
                        <a:pt x="2512" y="451323"/>
                      </a:cubicBezTo>
                      <a:cubicBezTo>
                        <a:pt x="2663" y="451539"/>
                        <a:pt x="2820" y="451753"/>
                        <a:pt x="2980" y="451962"/>
                      </a:cubicBezTo>
                      <a:cubicBezTo>
                        <a:pt x="49729" y="512420"/>
                        <a:pt x="118226" y="544390"/>
                        <a:pt x="198007" y="544390"/>
                      </a:cubicBezTo>
                      <a:cubicBezTo>
                        <a:pt x="316858" y="544390"/>
                        <a:pt x="401443" y="470749"/>
                        <a:pt x="401443" y="370852"/>
                      </a:cubicBezTo>
                      <a:cubicBezTo>
                        <a:pt x="401442" y="305232"/>
                        <a:pt x="365710" y="258567"/>
                        <a:pt x="269466" y="217730"/>
                      </a:cubicBezTo>
                      <a:close/>
                    </a:path>
                  </a:pathLst>
                </a:custGeom>
                <a:solidFill>
                  <a:srgbClr val="FFFFFF"/>
                </a:solidFill>
                <a:ln w="9525" cap="flat">
                  <a:noFill/>
                  <a:prstDash val="solid"/>
                  <a:miter/>
                </a:ln>
              </p:spPr>
              <p:txBody>
                <a:bodyPr rtlCol="0" anchor="ctr"/>
                <a:lstStyle/>
                <a:p>
                  <a:endParaRPr lang="en-US"/>
                </a:p>
              </p:txBody>
            </p:sp>
          </p:grpSp>
          <p:grpSp>
            <p:nvGrpSpPr>
              <p:cNvPr id="18" name="Graphic 27">
                <a:extLst>
                  <a:ext uri="{FF2B5EF4-FFF2-40B4-BE49-F238E27FC236}">
                    <a16:creationId xmlns:a16="http://schemas.microsoft.com/office/drawing/2014/main" id="{67468CA9-6EC8-0E1C-CF76-1CDBF3319CA5}"/>
                  </a:ext>
                </a:extLst>
              </p:cNvPr>
              <p:cNvGrpSpPr/>
              <p:nvPr/>
            </p:nvGrpSpPr>
            <p:grpSpPr>
              <a:xfrm>
                <a:off x="3603806" y="1366527"/>
                <a:ext cx="4995343" cy="3257719"/>
                <a:chOff x="3603806" y="1366527"/>
                <a:chExt cx="4995343" cy="3257719"/>
              </a:xfrm>
              <a:solidFill>
                <a:srgbClr val="FFFFFF"/>
              </a:solidFill>
            </p:grpSpPr>
            <p:sp>
              <p:nvSpPr>
                <p:cNvPr id="19" name="Freeform: Shape 18">
                  <a:extLst>
                    <a:ext uri="{FF2B5EF4-FFF2-40B4-BE49-F238E27FC236}">
                      <a16:creationId xmlns:a16="http://schemas.microsoft.com/office/drawing/2014/main" id="{5FA2E327-7F92-C9A4-68C8-B77559B2C54F}"/>
                    </a:ext>
                  </a:extLst>
                </p:cNvPr>
                <p:cNvSpPr/>
                <p:nvPr/>
              </p:nvSpPr>
              <p:spPr>
                <a:xfrm>
                  <a:off x="5424889" y="1366527"/>
                  <a:ext cx="1562043" cy="1562043"/>
                </a:xfrm>
                <a:custGeom>
                  <a:avLst/>
                  <a:gdLst>
                    <a:gd name="connsiteX0" fmla="*/ 780397 w 1562043"/>
                    <a:gd name="connsiteY0" fmla="*/ -287 h 1562043"/>
                    <a:gd name="connsiteX1" fmla="*/ -624 w 1562043"/>
                    <a:gd name="connsiteY1" fmla="*/ 780734 h 1562043"/>
                    <a:gd name="connsiteX2" fmla="*/ 780397 w 1562043"/>
                    <a:gd name="connsiteY2" fmla="*/ 1561756 h 1562043"/>
                    <a:gd name="connsiteX3" fmla="*/ 1561419 w 1562043"/>
                    <a:gd name="connsiteY3" fmla="*/ 780734 h 1562043"/>
                    <a:gd name="connsiteX4" fmla="*/ 780397 w 1562043"/>
                    <a:gd name="connsiteY4" fmla="*/ -287 h 1562043"/>
                    <a:gd name="connsiteX5" fmla="*/ 780397 w 1562043"/>
                    <a:gd name="connsiteY5" fmla="*/ 1161720 h 1562043"/>
                    <a:gd name="connsiteX6" fmla="*/ 399411 w 1562043"/>
                    <a:gd name="connsiteY6" fmla="*/ 780734 h 1562043"/>
                    <a:gd name="connsiteX7" fmla="*/ 780397 w 1562043"/>
                    <a:gd name="connsiteY7" fmla="*/ 399748 h 1562043"/>
                    <a:gd name="connsiteX8" fmla="*/ 1161383 w 1562043"/>
                    <a:gd name="connsiteY8" fmla="*/ 780734 h 1562043"/>
                    <a:gd name="connsiteX9" fmla="*/ 780397 w 1562043"/>
                    <a:gd name="connsiteY9" fmla="*/ 1161720 h 156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043" h="1562043">
                      <a:moveTo>
                        <a:pt x="780397" y="-287"/>
                      </a:moveTo>
                      <a:cubicBezTo>
                        <a:pt x="349051" y="-287"/>
                        <a:pt x="-624" y="349388"/>
                        <a:pt x="-624" y="780734"/>
                      </a:cubicBezTo>
                      <a:cubicBezTo>
                        <a:pt x="-624" y="1212081"/>
                        <a:pt x="349051" y="1561756"/>
                        <a:pt x="780397" y="1561756"/>
                      </a:cubicBezTo>
                      <a:cubicBezTo>
                        <a:pt x="1211744" y="1561756"/>
                        <a:pt x="1561419" y="1212081"/>
                        <a:pt x="1561419" y="780734"/>
                      </a:cubicBezTo>
                      <a:cubicBezTo>
                        <a:pt x="1561419" y="349388"/>
                        <a:pt x="1211744" y="-287"/>
                        <a:pt x="780397" y="-287"/>
                      </a:cubicBezTo>
                      <a:close/>
                      <a:moveTo>
                        <a:pt x="780397" y="1161720"/>
                      </a:moveTo>
                      <a:cubicBezTo>
                        <a:pt x="569984" y="1161720"/>
                        <a:pt x="399411" y="991147"/>
                        <a:pt x="399411" y="780734"/>
                      </a:cubicBezTo>
                      <a:cubicBezTo>
                        <a:pt x="399411" y="570322"/>
                        <a:pt x="569984" y="399748"/>
                        <a:pt x="780397" y="399748"/>
                      </a:cubicBezTo>
                      <a:cubicBezTo>
                        <a:pt x="990810" y="399748"/>
                        <a:pt x="1161383" y="570322"/>
                        <a:pt x="1161383" y="780734"/>
                      </a:cubicBezTo>
                      <a:cubicBezTo>
                        <a:pt x="1161145" y="991048"/>
                        <a:pt x="990712" y="1161483"/>
                        <a:pt x="780397" y="1161720"/>
                      </a:cubicBezTo>
                      <a:close/>
                    </a:path>
                  </a:pathLst>
                </a:custGeom>
                <a:solidFill>
                  <a:srgbClr val="FFFFFF"/>
                </a:solidFill>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FB4B3140-B4D8-D1D2-6822-7415CFC26C55}"/>
                    </a:ext>
                  </a:extLst>
                </p:cNvPr>
                <p:cNvSpPr/>
                <p:nvPr/>
              </p:nvSpPr>
              <p:spPr>
                <a:xfrm>
                  <a:off x="7076167" y="1385576"/>
                  <a:ext cx="1522971" cy="1523944"/>
                </a:xfrm>
                <a:custGeom>
                  <a:avLst/>
                  <a:gdLst>
                    <a:gd name="connsiteX0" fmla="*/ 1484248 w 1522971"/>
                    <a:gd name="connsiteY0" fmla="*/ -287 h 1523944"/>
                    <a:gd name="connsiteX1" fmla="*/ 417487 w 1522971"/>
                    <a:gd name="connsiteY1" fmla="*/ -287 h 1523944"/>
                    <a:gd name="connsiteX2" fmla="*/ 379388 w 1522971"/>
                    <a:gd name="connsiteY2" fmla="*/ 37811 h 1523944"/>
                    <a:gd name="connsiteX3" fmla="*/ 379388 w 1522971"/>
                    <a:gd name="connsiteY3" fmla="*/ 342601 h 1523944"/>
                    <a:gd name="connsiteX4" fmla="*/ 417487 w 1522971"/>
                    <a:gd name="connsiteY4" fmla="*/ 380699 h 1523944"/>
                    <a:gd name="connsiteX5" fmla="*/ 1141361 w 1522971"/>
                    <a:gd name="connsiteY5" fmla="*/ 380699 h 1523944"/>
                    <a:gd name="connsiteX6" fmla="*/ 1141361 w 1522971"/>
                    <a:gd name="connsiteY6" fmla="*/ 1047419 h 1523944"/>
                    <a:gd name="connsiteX7" fmla="*/ 1046114 w 1522971"/>
                    <a:gd name="connsiteY7" fmla="*/ 1142665 h 1523944"/>
                    <a:gd name="connsiteX8" fmla="*/ 1046116 w 1522971"/>
                    <a:gd name="connsiteY8" fmla="*/ 1142671 h 1523944"/>
                    <a:gd name="connsiteX9" fmla="*/ 760375 w 1522971"/>
                    <a:gd name="connsiteY9" fmla="*/ 1142671 h 1523944"/>
                    <a:gd name="connsiteX10" fmla="*/ 380906 w 1522971"/>
                    <a:gd name="connsiteY10" fmla="*/ 795833 h 1523944"/>
                    <a:gd name="connsiteX11" fmla="*/ 343167 w 1522971"/>
                    <a:gd name="connsiteY11" fmla="*/ 761686 h 1523944"/>
                    <a:gd name="connsiteX12" fmla="*/ 37614 w 1522971"/>
                    <a:gd name="connsiteY12" fmla="*/ 761685 h 1523944"/>
                    <a:gd name="connsiteX13" fmla="*/ -623 w 1522971"/>
                    <a:gd name="connsiteY13" fmla="*/ 799229 h 1523944"/>
                    <a:gd name="connsiteX14" fmla="*/ -574 w 1522971"/>
                    <a:gd name="connsiteY14" fmla="*/ 801525 h 1523944"/>
                    <a:gd name="connsiteX15" fmla="*/ 760375 w 1522971"/>
                    <a:gd name="connsiteY15" fmla="*/ 1523658 h 1523944"/>
                    <a:gd name="connsiteX16" fmla="*/ 1103262 w 1522971"/>
                    <a:gd name="connsiteY16" fmla="*/ 1523658 h 1523944"/>
                    <a:gd name="connsiteX17" fmla="*/ 1141361 w 1522971"/>
                    <a:gd name="connsiteY17" fmla="*/ 1485559 h 1523944"/>
                    <a:gd name="connsiteX18" fmla="*/ 1141361 w 1522971"/>
                    <a:gd name="connsiteY18" fmla="*/ 1333161 h 1523944"/>
                    <a:gd name="connsiteX19" fmla="*/ 1331854 w 1522971"/>
                    <a:gd name="connsiteY19" fmla="*/ 1142669 h 1523944"/>
                    <a:gd name="connsiteX20" fmla="*/ 1331858 w 1522971"/>
                    <a:gd name="connsiteY20" fmla="*/ 1142669 h 1523944"/>
                    <a:gd name="connsiteX21" fmla="*/ 1484248 w 1522971"/>
                    <a:gd name="connsiteY21" fmla="*/ 1142671 h 1523944"/>
                    <a:gd name="connsiteX22" fmla="*/ 1522347 w 1522971"/>
                    <a:gd name="connsiteY22" fmla="*/ 1104574 h 1523944"/>
                    <a:gd name="connsiteX23" fmla="*/ 1522347 w 1522971"/>
                    <a:gd name="connsiteY23" fmla="*/ 1104573 h 1523944"/>
                    <a:gd name="connsiteX24" fmla="*/ 1522347 w 1522971"/>
                    <a:gd name="connsiteY24" fmla="*/ 37811 h 1523944"/>
                    <a:gd name="connsiteX25" fmla="*/ 1484248 w 1522971"/>
                    <a:gd name="connsiteY25" fmla="*/ -287 h 1523944"/>
                    <a:gd name="connsiteX26" fmla="*/ 1484248 w 1522971"/>
                    <a:gd name="connsiteY26"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2971" h="1523944">
                      <a:moveTo>
                        <a:pt x="1484248" y="-287"/>
                      </a:moveTo>
                      <a:lnTo>
                        <a:pt x="417487" y="-287"/>
                      </a:lnTo>
                      <a:cubicBezTo>
                        <a:pt x="396445" y="-287"/>
                        <a:pt x="379388" y="16770"/>
                        <a:pt x="379388" y="37811"/>
                      </a:cubicBezTo>
                      <a:lnTo>
                        <a:pt x="379388" y="342601"/>
                      </a:lnTo>
                      <a:cubicBezTo>
                        <a:pt x="379388" y="363642"/>
                        <a:pt x="396445" y="380699"/>
                        <a:pt x="417487" y="380699"/>
                      </a:cubicBezTo>
                      <a:lnTo>
                        <a:pt x="1141361" y="380699"/>
                      </a:lnTo>
                      <a:lnTo>
                        <a:pt x="1141361" y="1047419"/>
                      </a:lnTo>
                      <a:cubicBezTo>
                        <a:pt x="1141361" y="1100022"/>
                        <a:pt x="1098717" y="1142665"/>
                        <a:pt x="1046114" y="1142665"/>
                      </a:cubicBezTo>
                      <a:lnTo>
                        <a:pt x="1046116" y="1142671"/>
                      </a:lnTo>
                      <a:lnTo>
                        <a:pt x="760375" y="1142671"/>
                      </a:lnTo>
                      <a:cubicBezTo>
                        <a:pt x="563285" y="1142431"/>
                        <a:pt x="398819" y="992107"/>
                        <a:pt x="380906" y="795833"/>
                      </a:cubicBezTo>
                      <a:cubicBezTo>
                        <a:pt x="379041" y="776408"/>
                        <a:pt x="362681" y="761605"/>
                        <a:pt x="343167" y="761686"/>
                      </a:cubicBezTo>
                      <a:lnTo>
                        <a:pt x="37614" y="761685"/>
                      </a:lnTo>
                      <a:cubicBezTo>
                        <a:pt x="16688" y="761494"/>
                        <a:pt x="-431" y="778303"/>
                        <a:pt x="-623" y="799229"/>
                      </a:cubicBezTo>
                      <a:cubicBezTo>
                        <a:pt x="-630" y="799995"/>
                        <a:pt x="-614" y="800760"/>
                        <a:pt x="-574" y="801525"/>
                      </a:cubicBezTo>
                      <a:cubicBezTo>
                        <a:pt x="20635" y="1206314"/>
                        <a:pt x="355031" y="1523651"/>
                        <a:pt x="760375" y="1523658"/>
                      </a:cubicBezTo>
                      <a:lnTo>
                        <a:pt x="1103262" y="1523658"/>
                      </a:lnTo>
                      <a:cubicBezTo>
                        <a:pt x="1124304" y="1523658"/>
                        <a:pt x="1141361" y="1506600"/>
                        <a:pt x="1141361" y="1485559"/>
                      </a:cubicBezTo>
                      <a:lnTo>
                        <a:pt x="1141361" y="1333161"/>
                      </a:lnTo>
                      <a:cubicBezTo>
                        <a:pt x="1141361" y="1227955"/>
                        <a:pt x="1226648" y="1142669"/>
                        <a:pt x="1331854" y="1142669"/>
                      </a:cubicBezTo>
                      <a:cubicBezTo>
                        <a:pt x="1331855" y="1142669"/>
                        <a:pt x="1331856" y="1142669"/>
                        <a:pt x="1331858" y="1142669"/>
                      </a:cubicBezTo>
                      <a:lnTo>
                        <a:pt x="1484248" y="1142671"/>
                      </a:lnTo>
                      <a:cubicBezTo>
                        <a:pt x="1505289" y="1142672"/>
                        <a:pt x="1522347" y="1125615"/>
                        <a:pt x="1522347" y="1104574"/>
                      </a:cubicBezTo>
                      <a:cubicBezTo>
                        <a:pt x="1522347" y="1104574"/>
                        <a:pt x="1522347" y="1104574"/>
                        <a:pt x="1522347" y="1104573"/>
                      </a:cubicBezTo>
                      <a:lnTo>
                        <a:pt x="1522347" y="37811"/>
                      </a:lnTo>
                      <a:cubicBezTo>
                        <a:pt x="1522347" y="16770"/>
                        <a:pt x="1505290" y="-287"/>
                        <a:pt x="1484248" y="-287"/>
                      </a:cubicBezTo>
                      <a:cubicBezTo>
                        <a:pt x="1484248" y="-287"/>
                        <a:pt x="1484248" y="-287"/>
                        <a:pt x="1484248" y="-287"/>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60C0E8D-ABD0-10C9-3DBC-06A3F2772BEA}"/>
                    </a:ext>
                  </a:extLst>
                </p:cNvPr>
                <p:cNvSpPr/>
                <p:nvPr/>
              </p:nvSpPr>
              <p:spPr>
                <a:xfrm>
                  <a:off x="3603806" y="1385576"/>
                  <a:ext cx="1714437" cy="1523944"/>
                </a:xfrm>
                <a:custGeom>
                  <a:avLst/>
                  <a:gdLst>
                    <a:gd name="connsiteX0" fmla="*/ 1523019 w 1714437"/>
                    <a:gd name="connsiteY0" fmla="*/ 380699 h 1523944"/>
                    <a:gd name="connsiteX1" fmla="*/ 1332526 w 1714437"/>
                    <a:gd name="connsiteY1" fmla="*/ 190206 h 1523944"/>
                    <a:gd name="connsiteX2" fmla="*/ 1332526 w 1714437"/>
                    <a:gd name="connsiteY2" fmla="*/ 189829 h 1523944"/>
                    <a:gd name="connsiteX3" fmla="*/ 1332827 w 1714437"/>
                    <a:gd name="connsiteY3" fmla="*/ 37812 h 1523944"/>
                    <a:gd name="connsiteX4" fmla="*/ 1294728 w 1714437"/>
                    <a:gd name="connsiteY4" fmla="*/ -287 h 1523944"/>
                    <a:gd name="connsiteX5" fmla="*/ 37474 w 1714437"/>
                    <a:gd name="connsiteY5" fmla="*/ -287 h 1523944"/>
                    <a:gd name="connsiteX6" fmla="*/ -624 w 1714437"/>
                    <a:gd name="connsiteY6" fmla="*/ 37811 h 1523944"/>
                    <a:gd name="connsiteX7" fmla="*/ -624 w 1714437"/>
                    <a:gd name="connsiteY7" fmla="*/ 1485559 h 1523944"/>
                    <a:gd name="connsiteX8" fmla="*/ 37475 w 1714437"/>
                    <a:gd name="connsiteY8" fmla="*/ 1523657 h 1523944"/>
                    <a:gd name="connsiteX9" fmla="*/ 342263 w 1714437"/>
                    <a:gd name="connsiteY9" fmla="*/ 1523657 h 1523944"/>
                    <a:gd name="connsiteX10" fmla="*/ 380362 w 1714437"/>
                    <a:gd name="connsiteY10" fmla="*/ 1485559 h 1523944"/>
                    <a:gd name="connsiteX11" fmla="*/ 380362 w 1714437"/>
                    <a:gd name="connsiteY11" fmla="*/ 475899 h 1523944"/>
                    <a:gd name="connsiteX12" fmla="*/ 475609 w 1714437"/>
                    <a:gd name="connsiteY12" fmla="*/ 380652 h 1523944"/>
                    <a:gd name="connsiteX13" fmla="*/ 570855 w 1714437"/>
                    <a:gd name="connsiteY13" fmla="*/ 380652 h 1523944"/>
                    <a:gd name="connsiteX14" fmla="*/ 666102 w 1714437"/>
                    <a:gd name="connsiteY14" fmla="*/ 475898 h 1523944"/>
                    <a:gd name="connsiteX15" fmla="*/ 666102 w 1714437"/>
                    <a:gd name="connsiteY15" fmla="*/ 1103601 h 1523944"/>
                    <a:gd name="connsiteX16" fmla="*/ 704200 w 1714437"/>
                    <a:gd name="connsiteY16" fmla="*/ 1141700 h 1523944"/>
                    <a:gd name="connsiteX17" fmla="*/ 1008990 w 1714437"/>
                    <a:gd name="connsiteY17" fmla="*/ 1141700 h 1523944"/>
                    <a:gd name="connsiteX18" fmla="*/ 1047088 w 1714437"/>
                    <a:gd name="connsiteY18" fmla="*/ 1103602 h 1523944"/>
                    <a:gd name="connsiteX19" fmla="*/ 1047088 w 1714437"/>
                    <a:gd name="connsiteY19" fmla="*/ 475899 h 1523944"/>
                    <a:gd name="connsiteX20" fmla="*/ 1142335 w 1714437"/>
                    <a:gd name="connsiteY20" fmla="*/ 380652 h 1523944"/>
                    <a:gd name="connsiteX21" fmla="*/ 1237154 w 1714437"/>
                    <a:gd name="connsiteY21" fmla="*/ 380652 h 1523944"/>
                    <a:gd name="connsiteX22" fmla="*/ 1332401 w 1714437"/>
                    <a:gd name="connsiteY22" fmla="*/ 475858 h 1523944"/>
                    <a:gd name="connsiteX23" fmla="*/ 1332827 w 1714437"/>
                    <a:gd name="connsiteY23" fmla="*/ 1485558 h 1523944"/>
                    <a:gd name="connsiteX24" fmla="*/ 1370926 w 1714437"/>
                    <a:gd name="connsiteY24" fmla="*/ 1523657 h 1523944"/>
                    <a:gd name="connsiteX25" fmla="*/ 1675714 w 1714437"/>
                    <a:gd name="connsiteY25" fmla="*/ 1523657 h 1523944"/>
                    <a:gd name="connsiteX26" fmla="*/ 1713813 w 1714437"/>
                    <a:gd name="connsiteY26" fmla="*/ 1485558 h 1523944"/>
                    <a:gd name="connsiteX27" fmla="*/ 1713813 w 1714437"/>
                    <a:gd name="connsiteY27" fmla="*/ 418798 h 1523944"/>
                    <a:gd name="connsiteX28" fmla="*/ 1675714 w 1714437"/>
                    <a:gd name="connsiteY28"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437" h="1523944">
                      <a:moveTo>
                        <a:pt x="1523019" y="380699"/>
                      </a:moveTo>
                      <a:cubicBezTo>
                        <a:pt x="1417812" y="380699"/>
                        <a:pt x="1332526" y="295413"/>
                        <a:pt x="1332526" y="190206"/>
                      </a:cubicBezTo>
                      <a:cubicBezTo>
                        <a:pt x="1332526" y="190081"/>
                        <a:pt x="1332526" y="189955"/>
                        <a:pt x="1332526" y="189829"/>
                      </a:cubicBezTo>
                      <a:lnTo>
                        <a:pt x="1332827" y="37812"/>
                      </a:lnTo>
                      <a:cubicBezTo>
                        <a:pt x="1332827" y="16770"/>
                        <a:pt x="1315770" y="-287"/>
                        <a:pt x="1294728" y="-287"/>
                      </a:cubicBezTo>
                      <a:lnTo>
                        <a:pt x="37474" y="-287"/>
                      </a:lnTo>
                      <a:cubicBezTo>
                        <a:pt x="16433" y="-287"/>
                        <a:pt x="-624" y="16770"/>
                        <a:pt x="-624" y="37811"/>
                      </a:cubicBezTo>
                      <a:lnTo>
                        <a:pt x="-624" y="1485559"/>
                      </a:lnTo>
                      <a:cubicBezTo>
                        <a:pt x="-624" y="1506600"/>
                        <a:pt x="16433" y="1523657"/>
                        <a:pt x="37475" y="1523657"/>
                      </a:cubicBezTo>
                      <a:lnTo>
                        <a:pt x="342263" y="1523657"/>
                      </a:lnTo>
                      <a:cubicBezTo>
                        <a:pt x="363305" y="1523657"/>
                        <a:pt x="380362" y="1506600"/>
                        <a:pt x="380362" y="1485559"/>
                      </a:cubicBezTo>
                      <a:lnTo>
                        <a:pt x="380362" y="475899"/>
                      </a:lnTo>
                      <a:cubicBezTo>
                        <a:pt x="380362" y="423295"/>
                        <a:pt x="423006" y="380652"/>
                        <a:pt x="475609" y="380652"/>
                      </a:cubicBezTo>
                      <a:lnTo>
                        <a:pt x="570855" y="380652"/>
                      </a:lnTo>
                      <a:cubicBezTo>
                        <a:pt x="623458" y="380652"/>
                        <a:pt x="666102" y="423295"/>
                        <a:pt x="666102" y="475898"/>
                      </a:cubicBezTo>
                      <a:lnTo>
                        <a:pt x="666102" y="1103601"/>
                      </a:lnTo>
                      <a:cubicBezTo>
                        <a:pt x="666102" y="1124642"/>
                        <a:pt x="683159" y="1141700"/>
                        <a:pt x="704200" y="1141700"/>
                      </a:cubicBezTo>
                      <a:lnTo>
                        <a:pt x="1008990" y="1141700"/>
                      </a:lnTo>
                      <a:cubicBezTo>
                        <a:pt x="1030031" y="1141700"/>
                        <a:pt x="1047088" y="1124643"/>
                        <a:pt x="1047088" y="1103602"/>
                      </a:cubicBezTo>
                      <a:lnTo>
                        <a:pt x="1047088" y="475899"/>
                      </a:lnTo>
                      <a:cubicBezTo>
                        <a:pt x="1047088" y="423295"/>
                        <a:pt x="1089732" y="380652"/>
                        <a:pt x="1142335" y="380652"/>
                      </a:cubicBezTo>
                      <a:lnTo>
                        <a:pt x="1237154" y="380652"/>
                      </a:lnTo>
                      <a:cubicBezTo>
                        <a:pt x="1289742" y="380652"/>
                        <a:pt x="1332379" y="423271"/>
                        <a:pt x="1332401" y="475858"/>
                      </a:cubicBezTo>
                      <a:lnTo>
                        <a:pt x="1332827" y="1485558"/>
                      </a:lnTo>
                      <a:cubicBezTo>
                        <a:pt x="1332827" y="1506599"/>
                        <a:pt x="1349884" y="1523657"/>
                        <a:pt x="1370926" y="1523657"/>
                      </a:cubicBezTo>
                      <a:lnTo>
                        <a:pt x="1675714" y="1523657"/>
                      </a:lnTo>
                      <a:cubicBezTo>
                        <a:pt x="1696755" y="1523657"/>
                        <a:pt x="1713813" y="1506600"/>
                        <a:pt x="1713813" y="1485558"/>
                      </a:cubicBezTo>
                      <a:lnTo>
                        <a:pt x="1713813" y="418798"/>
                      </a:lnTo>
                      <a:cubicBezTo>
                        <a:pt x="1713813" y="397756"/>
                        <a:pt x="1696756" y="380699"/>
                        <a:pt x="1675714" y="380699"/>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9AAC780-C3F4-5780-BE82-9C12516DC723}"/>
                    </a:ext>
                  </a:extLst>
                </p:cNvPr>
                <p:cNvSpPr/>
                <p:nvPr/>
              </p:nvSpPr>
              <p:spPr>
                <a:xfrm>
                  <a:off x="5361738" y="3100240"/>
                  <a:ext cx="1523944" cy="1523949"/>
                </a:xfrm>
                <a:custGeom>
                  <a:avLst/>
                  <a:gdLst>
                    <a:gd name="connsiteX0" fmla="*/ 37474 w 1523944"/>
                    <a:gd name="connsiteY0" fmla="*/ -287 h 1523944"/>
                    <a:gd name="connsiteX1" fmla="*/ 1104236 w 1523944"/>
                    <a:gd name="connsiteY1" fmla="*/ -287 h 1523944"/>
                    <a:gd name="connsiteX2" fmla="*/ 1142334 w 1523944"/>
                    <a:gd name="connsiteY2" fmla="*/ 37811 h 1523944"/>
                    <a:gd name="connsiteX3" fmla="*/ 1142334 w 1523944"/>
                    <a:gd name="connsiteY3" fmla="*/ 190003 h 1523944"/>
                    <a:gd name="connsiteX4" fmla="*/ 1332573 w 1523944"/>
                    <a:gd name="connsiteY4" fmla="*/ 380495 h 1523944"/>
                    <a:gd name="connsiteX5" fmla="*/ 1485222 w 1523944"/>
                    <a:gd name="connsiteY5" fmla="*/ 380699 h 1523944"/>
                    <a:gd name="connsiteX6" fmla="*/ 1523320 w 1523944"/>
                    <a:gd name="connsiteY6" fmla="*/ 418797 h 1523944"/>
                    <a:gd name="connsiteX7" fmla="*/ 1523320 w 1523944"/>
                    <a:gd name="connsiteY7" fmla="*/ 418797 h 1523944"/>
                    <a:gd name="connsiteX8" fmla="*/ 1523320 w 1523944"/>
                    <a:gd name="connsiteY8" fmla="*/ 1485558 h 1523944"/>
                    <a:gd name="connsiteX9" fmla="*/ 1485222 w 1523944"/>
                    <a:gd name="connsiteY9" fmla="*/ 1523657 h 1523944"/>
                    <a:gd name="connsiteX10" fmla="*/ 1180433 w 1523944"/>
                    <a:gd name="connsiteY10" fmla="*/ 1523657 h 1523944"/>
                    <a:gd name="connsiteX11" fmla="*/ 1142334 w 1523944"/>
                    <a:gd name="connsiteY11" fmla="*/ 1485558 h 1523944"/>
                    <a:gd name="connsiteX12" fmla="*/ 1142334 w 1523944"/>
                    <a:gd name="connsiteY12" fmla="*/ 475940 h 1523944"/>
                    <a:gd name="connsiteX13" fmla="*/ 1047146 w 1523944"/>
                    <a:gd name="connsiteY13" fmla="*/ 380699 h 1523944"/>
                    <a:gd name="connsiteX14" fmla="*/ 475551 w 1523944"/>
                    <a:gd name="connsiteY14" fmla="*/ 380699 h 1523944"/>
                    <a:gd name="connsiteX15" fmla="*/ 380362 w 1523944"/>
                    <a:gd name="connsiteY15" fmla="*/ 475940 h 1523944"/>
                    <a:gd name="connsiteX16" fmla="*/ 380362 w 1523944"/>
                    <a:gd name="connsiteY16" fmla="*/ 1485558 h 1523944"/>
                    <a:gd name="connsiteX17" fmla="*/ 342263 w 1523944"/>
                    <a:gd name="connsiteY17" fmla="*/ 1523657 h 1523944"/>
                    <a:gd name="connsiteX18" fmla="*/ 37474 w 1523944"/>
                    <a:gd name="connsiteY18" fmla="*/ 1523657 h 1523944"/>
                    <a:gd name="connsiteX19" fmla="*/ -624 w 1523944"/>
                    <a:gd name="connsiteY19" fmla="*/ 1485558 h 1523944"/>
                    <a:gd name="connsiteX20" fmla="*/ -624 w 1523944"/>
                    <a:gd name="connsiteY20" fmla="*/ 37812 h 1523944"/>
                    <a:gd name="connsiteX21" fmla="*/ 37474 w 1523944"/>
                    <a:gd name="connsiteY21"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3944" h="1523944">
                      <a:moveTo>
                        <a:pt x="37474" y="-287"/>
                      </a:moveTo>
                      <a:lnTo>
                        <a:pt x="1104236" y="-287"/>
                      </a:lnTo>
                      <a:cubicBezTo>
                        <a:pt x="1125277" y="-287"/>
                        <a:pt x="1142334" y="16770"/>
                        <a:pt x="1142334" y="37811"/>
                      </a:cubicBezTo>
                      <a:lnTo>
                        <a:pt x="1142334" y="190003"/>
                      </a:lnTo>
                      <a:cubicBezTo>
                        <a:pt x="1142334" y="295110"/>
                        <a:pt x="1227466" y="380355"/>
                        <a:pt x="1332573" y="380495"/>
                      </a:cubicBezTo>
                      <a:lnTo>
                        <a:pt x="1485222" y="380699"/>
                      </a:lnTo>
                      <a:cubicBezTo>
                        <a:pt x="1506263" y="380699"/>
                        <a:pt x="1523320" y="397756"/>
                        <a:pt x="1523320" y="418797"/>
                      </a:cubicBezTo>
                      <a:cubicBezTo>
                        <a:pt x="1523320" y="418797"/>
                        <a:pt x="1523320" y="418797"/>
                        <a:pt x="1523320" y="418797"/>
                      </a:cubicBezTo>
                      <a:lnTo>
                        <a:pt x="1523320" y="1485558"/>
                      </a:lnTo>
                      <a:cubicBezTo>
                        <a:pt x="1523320" y="1506600"/>
                        <a:pt x="1506263" y="1523657"/>
                        <a:pt x="1485222" y="1523657"/>
                      </a:cubicBezTo>
                      <a:lnTo>
                        <a:pt x="1180433" y="1523657"/>
                      </a:lnTo>
                      <a:cubicBezTo>
                        <a:pt x="1159392" y="1523657"/>
                        <a:pt x="1142334" y="1506600"/>
                        <a:pt x="1142334" y="1485558"/>
                      </a:cubicBezTo>
                      <a:lnTo>
                        <a:pt x="1142334" y="475940"/>
                      </a:lnTo>
                      <a:cubicBezTo>
                        <a:pt x="1142333" y="423361"/>
                        <a:pt x="1099725" y="380729"/>
                        <a:pt x="1047146" y="380699"/>
                      </a:cubicBezTo>
                      <a:lnTo>
                        <a:pt x="475551" y="380699"/>
                      </a:lnTo>
                      <a:cubicBezTo>
                        <a:pt x="422972" y="380729"/>
                        <a:pt x="380363" y="423360"/>
                        <a:pt x="380362" y="475940"/>
                      </a:cubicBezTo>
                      <a:lnTo>
                        <a:pt x="380362" y="1485558"/>
                      </a:lnTo>
                      <a:cubicBezTo>
                        <a:pt x="380362" y="1506600"/>
                        <a:pt x="363305" y="1523657"/>
                        <a:pt x="342263" y="1523657"/>
                      </a:cubicBezTo>
                      <a:lnTo>
                        <a:pt x="37474" y="1523657"/>
                      </a:lnTo>
                      <a:cubicBezTo>
                        <a:pt x="16433" y="1523657"/>
                        <a:pt x="-624" y="1506600"/>
                        <a:pt x="-624" y="1485558"/>
                      </a:cubicBezTo>
                      <a:lnTo>
                        <a:pt x="-624" y="37812"/>
                      </a:lnTo>
                      <a:cubicBezTo>
                        <a:pt x="-624" y="16770"/>
                        <a:pt x="16433" y="-287"/>
                        <a:pt x="37474" y="-287"/>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6E1663D-AF21-3C95-61AE-CA4E0B19F45D}"/>
                    </a:ext>
                  </a:extLst>
                </p:cNvPr>
                <p:cNvSpPr/>
                <p:nvPr/>
              </p:nvSpPr>
              <p:spPr>
                <a:xfrm>
                  <a:off x="3603806" y="3100244"/>
                  <a:ext cx="1523944" cy="1523944"/>
                </a:xfrm>
                <a:custGeom>
                  <a:avLst/>
                  <a:gdLst>
                    <a:gd name="connsiteX0" fmla="*/ 1485221 w 1523944"/>
                    <a:gd name="connsiteY0" fmla="*/ 380699 h 1523944"/>
                    <a:gd name="connsiteX1" fmla="*/ 1332080 w 1523944"/>
                    <a:gd name="connsiteY1" fmla="*/ 380099 h 1523944"/>
                    <a:gd name="connsiteX2" fmla="*/ 1142333 w 1523944"/>
                    <a:gd name="connsiteY2" fmla="*/ 189608 h 1523944"/>
                    <a:gd name="connsiteX3" fmla="*/ 1142334 w 1523944"/>
                    <a:gd name="connsiteY3" fmla="*/ 37812 h 1523944"/>
                    <a:gd name="connsiteX4" fmla="*/ 1104235 w 1523944"/>
                    <a:gd name="connsiteY4" fmla="*/ -287 h 1523944"/>
                    <a:gd name="connsiteX5" fmla="*/ 761348 w 1523944"/>
                    <a:gd name="connsiteY5" fmla="*/ -287 h 1523944"/>
                    <a:gd name="connsiteX6" fmla="*/ -624 w 1523944"/>
                    <a:gd name="connsiteY6" fmla="*/ 761685 h 1523944"/>
                    <a:gd name="connsiteX7" fmla="*/ -624 w 1523944"/>
                    <a:gd name="connsiteY7" fmla="*/ 1485558 h 1523944"/>
                    <a:gd name="connsiteX8" fmla="*/ 37474 w 1523944"/>
                    <a:gd name="connsiteY8" fmla="*/ 1523657 h 1523944"/>
                    <a:gd name="connsiteX9" fmla="*/ 342263 w 1523944"/>
                    <a:gd name="connsiteY9" fmla="*/ 1523657 h 1523944"/>
                    <a:gd name="connsiteX10" fmla="*/ 380362 w 1523944"/>
                    <a:gd name="connsiteY10" fmla="*/ 1485558 h 1523944"/>
                    <a:gd name="connsiteX11" fmla="*/ 380362 w 1523944"/>
                    <a:gd name="connsiteY11" fmla="*/ 761685 h 1523944"/>
                    <a:gd name="connsiteX12" fmla="*/ 761348 w 1523944"/>
                    <a:gd name="connsiteY12" fmla="*/ 380700 h 1523944"/>
                    <a:gd name="connsiteX13" fmla="*/ 1047145 w 1523944"/>
                    <a:gd name="connsiteY13" fmla="*/ 380699 h 1523944"/>
                    <a:gd name="connsiteX14" fmla="*/ 1142334 w 1523944"/>
                    <a:gd name="connsiteY14" fmla="*/ 475940 h 1523944"/>
                    <a:gd name="connsiteX15" fmla="*/ 1142334 w 1523944"/>
                    <a:gd name="connsiteY15" fmla="*/ 666433 h 1523944"/>
                    <a:gd name="connsiteX16" fmla="*/ 1047087 w 1523944"/>
                    <a:gd name="connsiteY16" fmla="*/ 761679 h 1523944"/>
                    <a:gd name="connsiteX17" fmla="*/ 1047088 w 1523944"/>
                    <a:gd name="connsiteY17" fmla="*/ 761685 h 1523944"/>
                    <a:gd name="connsiteX18" fmla="*/ 628002 w 1523944"/>
                    <a:gd name="connsiteY18" fmla="*/ 761685 h 1523944"/>
                    <a:gd name="connsiteX19" fmla="*/ 589904 w 1523944"/>
                    <a:gd name="connsiteY19" fmla="*/ 799783 h 1523944"/>
                    <a:gd name="connsiteX20" fmla="*/ 589904 w 1523944"/>
                    <a:gd name="connsiteY20" fmla="*/ 1104573 h 1523944"/>
                    <a:gd name="connsiteX21" fmla="*/ 628002 w 1523944"/>
                    <a:gd name="connsiteY21" fmla="*/ 1142672 h 1523944"/>
                    <a:gd name="connsiteX22" fmla="*/ 1047145 w 1523944"/>
                    <a:gd name="connsiteY22" fmla="*/ 1142671 h 1523944"/>
                    <a:gd name="connsiteX23" fmla="*/ 1142334 w 1523944"/>
                    <a:gd name="connsiteY23" fmla="*/ 1237912 h 1523944"/>
                    <a:gd name="connsiteX24" fmla="*/ 1142334 w 1523944"/>
                    <a:gd name="connsiteY24" fmla="*/ 1485558 h 1523944"/>
                    <a:gd name="connsiteX25" fmla="*/ 1180433 w 1523944"/>
                    <a:gd name="connsiteY25" fmla="*/ 1523657 h 1523944"/>
                    <a:gd name="connsiteX26" fmla="*/ 1485221 w 1523944"/>
                    <a:gd name="connsiteY26" fmla="*/ 1523657 h 1523944"/>
                    <a:gd name="connsiteX27" fmla="*/ 1523320 w 1523944"/>
                    <a:gd name="connsiteY27" fmla="*/ 1485558 h 1523944"/>
                    <a:gd name="connsiteX28" fmla="*/ 1523320 w 1523944"/>
                    <a:gd name="connsiteY28" fmla="*/ 418797 h 1523944"/>
                    <a:gd name="connsiteX29" fmla="*/ 1485222 w 1523944"/>
                    <a:gd name="connsiteY29"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3944" h="1523944">
                      <a:moveTo>
                        <a:pt x="1485221" y="380699"/>
                      </a:moveTo>
                      <a:lnTo>
                        <a:pt x="1332080" y="380099"/>
                      </a:lnTo>
                      <a:cubicBezTo>
                        <a:pt x="1227166" y="379688"/>
                        <a:pt x="1142333" y="294523"/>
                        <a:pt x="1142333" y="189608"/>
                      </a:cubicBezTo>
                      <a:lnTo>
                        <a:pt x="1142334" y="37812"/>
                      </a:lnTo>
                      <a:cubicBezTo>
                        <a:pt x="1142334" y="16770"/>
                        <a:pt x="1125277" y="-287"/>
                        <a:pt x="1104235" y="-287"/>
                      </a:cubicBezTo>
                      <a:lnTo>
                        <a:pt x="761348" y="-287"/>
                      </a:lnTo>
                      <a:cubicBezTo>
                        <a:pt x="340522" y="-287"/>
                        <a:pt x="-624" y="340859"/>
                        <a:pt x="-624" y="761685"/>
                      </a:cubicBezTo>
                      <a:lnTo>
                        <a:pt x="-624" y="1485558"/>
                      </a:lnTo>
                      <a:cubicBezTo>
                        <a:pt x="-624" y="1506600"/>
                        <a:pt x="16433" y="1523657"/>
                        <a:pt x="37474" y="1523657"/>
                      </a:cubicBezTo>
                      <a:lnTo>
                        <a:pt x="342263" y="1523657"/>
                      </a:lnTo>
                      <a:cubicBezTo>
                        <a:pt x="363304" y="1523657"/>
                        <a:pt x="380362" y="1506600"/>
                        <a:pt x="380362" y="1485558"/>
                      </a:cubicBezTo>
                      <a:lnTo>
                        <a:pt x="380362" y="761685"/>
                      </a:lnTo>
                      <a:cubicBezTo>
                        <a:pt x="380362" y="551272"/>
                        <a:pt x="550935" y="380700"/>
                        <a:pt x="761348" y="380700"/>
                      </a:cubicBezTo>
                      <a:lnTo>
                        <a:pt x="1047145" y="380699"/>
                      </a:lnTo>
                      <a:cubicBezTo>
                        <a:pt x="1099724" y="380729"/>
                        <a:pt x="1142333" y="423360"/>
                        <a:pt x="1142334" y="475940"/>
                      </a:cubicBezTo>
                      <a:lnTo>
                        <a:pt x="1142334" y="666433"/>
                      </a:lnTo>
                      <a:cubicBezTo>
                        <a:pt x="1142334" y="719036"/>
                        <a:pt x="1099690" y="761679"/>
                        <a:pt x="1047087" y="761679"/>
                      </a:cubicBezTo>
                      <a:lnTo>
                        <a:pt x="1047088" y="761685"/>
                      </a:lnTo>
                      <a:lnTo>
                        <a:pt x="628002" y="761685"/>
                      </a:lnTo>
                      <a:cubicBezTo>
                        <a:pt x="606961" y="761685"/>
                        <a:pt x="589904" y="778742"/>
                        <a:pt x="589904" y="799783"/>
                      </a:cubicBezTo>
                      <a:lnTo>
                        <a:pt x="589904" y="1104573"/>
                      </a:lnTo>
                      <a:cubicBezTo>
                        <a:pt x="589904" y="1125614"/>
                        <a:pt x="606961" y="1142672"/>
                        <a:pt x="628002" y="1142672"/>
                      </a:cubicBezTo>
                      <a:lnTo>
                        <a:pt x="1047145" y="1142671"/>
                      </a:lnTo>
                      <a:cubicBezTo>
                        <a:pt x="1099724" y="1142701"/>
                        <a:pt x="1142333" y="1185333"/>
                        <a:pt x="1142334" y="1237912"/>
                      </a:cubicBezTo>
                      <a:lnTo>
                        <a:pt x="1142334" y="1485558"/>
                      </a:lnTo>
                      <a:cubicBezTo>
                        <a:pt x="1142334" y="1506600"/>
                        <a:pt x="1159391" y="1523657"/>
                        <a:pt x="1180433" y="1523657"/>
                      </a:cubicBezTo>
                      <a:lnTo>
                        <a:pt x="1485221" y="1523657"/>
                      </a:lnTo>
                      <a:cubicBezTo>
                        <a:pt x="1506262" y="1523657"/>
                        <a:pt x="1523320" y="1506600"/>
                        <a:pt x="1523320" y="1485558"/>
                      </a:cubicBezTo>
                      <a:lnTo>
                        <a:pt x="1523320" y="418797"/>
                      </a:lnTo>
                      <a:cubicBezTo>
                        <a:pt x="1523320" y="397756"/>
                        <a:pt x="1506263" y="380699"/>
                        <a:pt x="1485222" y="380699"/>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02F2C0F-EC03-E50D-D046-FE5E7FEA10AB}"/>
                    </a:ext>
                  </a:extLst>
                </p:cNvPr>
                <p:cNvSpPr/>
                <p:nvPr/>
              </p:nvSpPr>
              <p:spPr>
                <a:xfrm>
                  <a:off x="7075150" y="3100244"/>
                  <a:ext cx="1523999" cy="1524002"/>
                </a:xfrm>
                <a:custGeom>
                  <a:avLst/>
                  <a:gdLst>
                    <a:gd name="connsiteX0" fmla="*/ 750663 w 1523999"/>
                    <a:gd name="connsiteY0" fmla="*/ 380711 h 1524002"/>
                    <a:gd name="connsiteX1" fmla="*/ 1485275 w 1523999"/>
                    <a:gd name="connsiteY1" fmla="*/ 380711 h 1524002"/>
                    <a:gd name="connsiteX2" fmla="*/ 1523375 w 1523999"/>
                    <a:gd name="connsiteY2" fmla="*/ 342619 h 1524002"/>
                    <a:gd name="connsiteX3" fmla="*/ 1523375 w 1523999"/>
                    <a:gd name="connsiteY3" fmla="*/ 342611 h 1524002"/>
                    <a:gd name="connsiteX4" fmla="*/ 1523375 w 1523999"/>
                    <a:gd name="connsiteY4" fmla="*/ 37813 h 1524002"/>
                    <a:gd name="connsiteX5" fmla="*/ 1485275 w 1523999"/>
                    <a:gd name="connsiteY5" fmla="*/ -287 h 1524002"/>
                    <a:gd name="connsiteX6" fmla="*/ 751339 w 1523999"/>
                    <a:gd name="connsiteY6" fmla="*/ -287 h 1524002"/>
                    <a:gd name="connsiteX7" fmla="*/ 36139 w 1523999"/>
                    <a:gd name="connsiteY7" fmla="*/ 521356 h 1524002"/>
                    <a:gd name="connsiteX8" fmla="*/ 721640 w 1523999"/>
                    <a:gd name="connsiteY8" fmla="*/ 1522695 h 1524002"/>
                    <a:gd name="connsiteX9" fmla="*/ 761334 w 1523999"/>
                    <a:gd name="connsiteY9" fmla="*/ 1486723 h 1524002"/>
                    <a:gd name="connsiteX10" fmla="*/ 761378 w 1523999"/>
                    <a:gd name="connsiteY10" fmla="*/ 1484500 h 1524002"/>
                    <a:gd name="connsiteX11" fmla="*/ 761378 w 1523999"/>
                    <a:gd name="connsiteY11" fmla="*/ 1237957 h 1524002"/>
                    <a:gd name="connsiteX12" fmla="*/ 856571 w 1523999"/>
                    <a:gd name="connsiteY12" fmla="*/ 1142707 h 1524002"/>
                    <a:gd name="connsiteX13" fmla="*/ 1047184 w 1523999"/>
                    <a:gd name="connsiteY13" fmla="*/ 1142707 h 1524002"/>
                    <a:gd name="connsiteX14" fmla="*/ 1142377 w 1523999"/>
                    <a:gd name="connsiteY14" fmla="*/ 1237957 h 1524002"/>
                    <a:gd name="connsiteX15" fmla="*/ 1142377 w 1523999"/>
                    <a:gd name="connsiteY15" fmla="*/ 1485615 h 1524002"/>
                    <a:gd name="connsiteX16" fmla="*/ 1180477 w 1523999"/>
                    <a:gd name="connsiteY16" fmla="*/ 1523715 h 1524002"/>
                    <a:gd name="connsiteX17" fmla="*/ 1485275 w 1523999"/>
                    <a:gd name="connsiteY17" fmla="*/ 1523715 h 1524002"/>
                    <a:gd name="connsiteX18" fmla="*/ 1523375 w 1523999"/>
                    <a:gd name="connsiteY18" fmla="*/ 1485615 h 1524002"/>
                    <a:gd name="connsiteX19" fmla="*/ 1523375 w 1523999"/>
                    <a:gd name="connsiteY19" fmla="*/ 799809 h 1524002"/>
                    <a:gd name="connsiteX20" fmla="*/ 1485275 w 1523999"/>
                    <a:gd name="connsiteY20" fmla="*/ 761709 h 1524002"/>
                    <a:gd name="connsiteX21" fmla="*/ 799478 w 1523999"/>
                    <a:gd name="connsiteY21" fmla="*/ 761709 h 1524002"/>
                    <a:gd name="connsiteX22" fmla="*/ 761378 w 1523999"/>
                    <a:gd name="connsiteY22" fmla="*/ 799809 h 1524002"/>
                    <a:gd name="connsiteX23" fmla="*/ 761378 w 1523999"/>
                    <a:gd name="connsiteY23" fmla="*/ 1001052 h 1524002"/>
                    <a:gd name="connsiteX24" fmla="*/ 653269 w 1523999"/>
                    <a:gd name="connsiteY24" fmla="*/ 1109505 h 1524002"/>
                    <a:gd name="connsiteX25" fmla="*/ 634372 w 1523999"/>
                    <a:gd name="connsiteY25" fmla="*/ 1107874 h 1524002"/>
                    <a:gd name="connsiteX26" fmla="*/ 525551 w 1523999"/>
                    <a:gd name="connsiteY26" fmla="*/ 1060599 h 1524002"/>
                    <a:gd name="connsiteX27" fmla="*/ 408697 w 1523999"/>
                    <a:gd name="connsiteY27" fmla="*/ 613206 h 1524002"/>
                    <a:gd name="connsiteX28" fmla="*/ 750662 w 1523999"/>
                    <a:gd name="connsiteY28" fmla="*/ 380711 h 152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999" h="1524002">
                      <a:moveTo>
                        <a:pt x="750663" y="380711"/>
                      </a:moveTo>
                      <a:lnTo>
                        <a:pt x="1485275" y="380711"/>
                      </a:lnTo>
                      <a:cubicBezTo>
                        <a:pt x="1506314" y="380713"/>
                        <a:pt x="1523373" y="363659"/>
                        <a:pt x="1523375" y="342619"/>
                      </a:cubicBezTo>
                      <a:cubicBezTo>
                        <a:pt x="1523375" y="342617"/>
                        <a:pt x="1523375" y="342614"/>
                        <a:pt x="1523375" y="342611"/>
                      </a:cubicBezTo>
                      <a:lnTo>
                        <a:pt x="1523375" y="37813"/>
                      </a:lnTo>
                      <a:cubicBezTo>
                        <a:pt x="1523374" y="16771"/>
                        <a:pt x="1506317" y="-286"/>
                        <a:pt x="1485275" y="-287"/>
                      </a:cubicBezTo>
                      <a:lnTo>
                        <a:pt x="751339" y="-287"/>
                      </a:lnTo>
                      <a:cubicBezTo>
                        <a:pt x="424919" y="-287"/>
                        <a:pt x="131827" y="209280"/>
                        <a:pt x="36139" y="521356"/>
                      </a:cubicBezTo>
                      <a:cubicBezTo>
                        <a:pt x="-119966" y="1030512"/>
                        <a:pt x="242306" y="1498073"/>
                        <a:pt x="721640" y="1522695"/>
                      </a:cubicBezTo>
                      <a:cubicBezTo>
                        <a:pt x="742534" y="1523723"/>
                        <a:pt x="760306" y="1507618"/>
                        <a:pt x="761334" y="1486723"/>
                      </a:cubicBezTo>
                      <a:cubicBezTo>
                        <a:pt x="761370" y="1485983"/>
                        <a:pt x="761385" y="1485241"/>
                        <a:pt x="761378" y="1484500"/>
                      </a:cubicBezTo>
                      <a:lnTo>
                        <a:pt x="761378" y="1237957"/>
                      </a:lnTo>
                      <a:cubicBezTo>
                        <a:pt x="761381" y="1185374"/>
                        <a:pt x="803990" y="1142740"/>
                        <a:pt x="856571" y="1142707"/>
                      </a:cubicBezTo>
                      <a:lnTo>
                        <a:pt x="1047184" y="1142707"/>
                      </a:lnTo>
                      <a:cubicBezTo>
                        <a:pt x="1099766" y="1142740"/>
                        <a:pt x="1142375" y="1185375"/>
                        <a:pt x="1142377" y="1237957"/>
                      </a:cubicBezTo>
                      <a:lnTo>
                        <a:pt x="1142377" y="1485615"/>
                      </a:lnTo>
                      <a:cubicBezTo>
                        <a:pt x="1142378" y="1506657"/>
                        <a:pt x="1159435" y="1523714"/>
                        <a:pt x="1180477" y="1523715"/>
                      </a:cubicBezTo>
                      <a:lnTo>
                        <a:pt x="1485275" y="1523715"/>
                      </a:lnTo>
                      <a:cubicBezTo>
                        <a:pt x="1506317" y="1523714"/>
                        <a:pt x="1523374" y="1506657"/>
                        <a:pt x="1523375" y="1485615"/>
                      </a:cubicBezTo>
                      <a:lnTo>
                        <a:pt x="1523375" y="799809"/>
                      </a:lnTo>
                      <a:cubicBezTo>
                        <a:pt x="1523374" y="778767"/>
                        <a:pt x="1506317" y="761710"/>
                        <a:pt x="1485275" y="761709"/>
                      </a:cubicBezTo>
                      <a:lnTo>
                        <a:pt x="799478" y="761709"/>
                      </a:lnTo>
                      <a:cubicBezTo>
                        <a:pt x="778437" y="761710"/>
                        <a:pt x="761379" y="778767"/>
                        <a:pt x="761378" y="799809"/>
                      </a:cubicBezTo>
                      <a:lnTo>
                        <a:pt x="761378" y="1001052"/>
                      </a:lnTo>
                      <a:cubicBezTo>
                        <a:pt x="761474" y="1060854"/>
                        <a:pt x="713071" y="1109410"/>
                        <a:pt x="653269" y="1109505"/>
                      </a:cubicBezTo>
                      <a:cubicBezTo>
                        <a:pt x="646934" y="1109515"/>
                        <a:pt x="640611" y="1108969"/>
                        <a:pt x="634372" y="1107874"/>
                      </a:cubicBezTo>
                      <a:cubicBezTo>
                        <a:pt x="594787" y="1101219"/>
                        <a:pt x="557430" y="1084990"/>
                        <a:pt x="525551" y="1060599"/>
                      </a:cubicBezTo>
                      <a:cubicBezTo>
                        <a:pt x="402277" y="963001"/>
                        <a:pt x="340321" y="791186"/>
                        <a:pt x="408697" y="613206"/>
                      </a:cubicBezTo>
                      <a:cubicBezTo>
                        <a:pt x="463696" y="472494"/>
                        <a:pt x="599585" y="380107"/>
                        <a:pt x="750662" y="380711"/>
                      </a:cubicBezTo>
                    </a:path>
                  </a:pathLst>
                </a:custGeom>
                <a:solidFill>
                  <a:srgbClr val="FFFFFF"/>
                </a:solidFill>
                <a:ln w="9525" cap="flat">
                  <a:noFill/>
                  <a:prstDash val="solid"/>
                  <a:miter/>
                </a:ln>
              </p:spPr>
              <p:txBody>
                <a:bodyPr rtlCol="0" anchor="ctr"/>
                <a:lstStyle/>
                <a:p>
                  <a:endParaRPr lang="en-US"/>
                </a:p>
              </p:txBody>
            </p:sp>
          </p:grpSp>
        </p:grpSp>
      </p:gr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endParaRPr lang="en-US" dirty="0"/>
          </a:p>
        </p:txBody>
      </p:sp>
      <p:sp>
        <p:nvSpPr>
          <p:cNvPr id="40" name="Title 1">
            <a:extLst>
              <a:ext uri="{FF2B5EF4-FFF2-40B4-BE49-F238E27FC236}">
                <a16:creationId xmlns:a16="http://schemas.microsoft.com/office/drawing/2014/main" id="{7A7693CA-216F-3FC5-C31F-DBAF7932A495}"/>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dirty="0"/>
              <a:t>Click to add title</a:t>
            </a:r>
          </a:p>
        </p:txBody>
      </p:sp>
      <p:sp>
        <p:nvSpPr>
          <p:cNvPr id="41" name="Subtitle 2">
            <a:extLst>
              <a:ext uri="{FF2B5EF4-FFF2-40B4-BE49-F238E27FC236}">
                <a16:creationId xmlns:a16="http://schemas.microsoft.com/office/drawing/2014/main" id="{6B9B0EA8-0FC3-B4D1-1D49-4189835C4F61}"/>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385980888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Divider (gray)">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F21EB7AA-AFA2-0931-63C2-C9008D2D49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endParaRPr lang="en-US" dirty="0"/>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dirty="0"/>
          </a:p>
        </p:txBody>
      </p:sp>
    </p:spTree>
    <p:extLst>
      <p:ext uri="{BB962C8B-B14F-4D97-AF65-F5344CB8AC3E}">
        <p14:creationId xmlns:p14="http://schemas.microsoft.com/office/powerpoint/2010/main" val="8017364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hapter Divider (blu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4580B6B-C361-2358-0029-16F1EF271D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115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endParaRPr lang="en-US" dirty="0"/>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dirty="0"/>
          </a:p>
        </p:txBody>
      </p:sp>
    </p:spTree>
    <p:extLst>
      <p:ext uri="{BB962C8B-B14F-4D97-AF65-F5344CB8AC3E}">
        <p14:creationId xmlns:p14="http://schemas.microsoft.com/office/powerpoint/2010/main" val="192090474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hapter Divider (green)">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FE49FE-29D3-6BFA-C086-9F235BBAC4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endParaRPr lang="en-US" dirty="0"/>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dirty="0"/>
          </a:p>
        </p:txBody>
      </p:sp>
    </p:spTree>
    <p:extLst>
      <p:ext uri="{BB962C8B-B14F-4D97-AF65-F5344CB8AC3E}">
        <p14:creationId xmlns:p14="http://schemas.microsoft.com/office/powerpoint/2010/main" val="322370012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hapter Divider (orang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83D8CFF-4875-37B3-E9DE-AFE392803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endParaRPr lang="en-US" dirty="0"/>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dirty="0"/>
          </a:p>
        </p:txBody>
      </p:sp>
    </p:spTree>
    <p:extLst>
      <p:ext uri="{BB962C8B-B14F-4D97-AF65-F5344CB8AC3E}">
        <p14:creationId xmlns:p14="http://schemas.microsoft.com/office/powerpoint/2010/main" val="325927825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Tree>
    <p:extLst>
      <p:ext uri="{BB962C8B-B14F-4D97-AF65-F5344CB8AC3E}">
        <p14:creationId xmlns:p14="http://schemas.microsoft.com/office/powerpoint/2010/main" val="2017236133"/>
      </p:ext>
    </p:extLst>
  </p:cSld>
  <p:clrMapOvr>
    <a:masterClrMapping/>
  </p:clrMapOvr>
  <p:extLst>
    <p:ext uri="{DCECCB84-F9BA-43D5-87BE-67443E8EF086}">
      <p15:sldGuideLst xmlns:p15="http://schemas.microsoft.com/office/powerpoint/2012/main">
        <p15:guide id="3" pos="7355" userDrawn="1">
          <p15:clr>
            <a:srgbClr val="FBAE40"/>
          </p15:clr>
        </p15:guide>
        <p15:guide id="4" orient="horz" pos="1094" userDrawn="1">
          <p15:clr>
            <a:srgbClr val="FBAE40"/>
          </p15:clr>
        </p15:guide>
        <p15:guide id="6" pos="325" userDrawn="1">
          <p15:clr>
            <a:srgbClr val="FBAE40"/>
          </p15:clr>
        </p15:guide>
        <p15:guide id="7" orient="horz" pos="383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8" name="Content Placeholder 2">
            <a:extLst>
              <a:ext uri="{FF2B5EF4-FFF2-40B4-BE49-F238E27FC236}">
                <a16:creationId xmlns:a16="http://schemas.microsoft.com/office/drawing/2014/main" id="{DDB00EF4-2A39-422B-FBC4-F76DB93FFB46}"/>
              </a:ext>
            </a:extLst>
          </p:cNvPr>
          <p:cNvSpPr>
            <a:spLocks noGrp="1"/>
          </p:cNvSpPr>
          <p:nvPr>
            <p:ph idx="13" hasCustomPrompt="1"/>
          </p:nvPr>
        </p:nvSpPr>
        <p:spPr>
          <a:xfrm>
            <a:off x="6203950" y="1736725"/>
            <a:ext cx="5472113" cy="4356100"/>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3372370"/>
      </p:ext>
    </p:extLst>
  </p:cSld>
  <p:clrMapOvr>
    <a:masterClrMapping/>
  </p:clrMapOvr>
  <p:extLst>
    <p:ext uri="{DCECCB84-F9BA-43D5-87BE-67443E8EF086}">
      <p15:sldGuideLst xmlns:p15="http://schemas.microsoft.com/office/powerpoint/2012/main">
        <p15:guide id="1" pos="3908" userDrawn="1">
          <p15:clr>
            <a:srgbClr val="FBAE40"/>
          </p15:clr>
        </p15:guide>
        <p15:guide id="2" pos="324" userDrawn="1">
          <p15:clr>
            <a:srgbClr val="FBAE40"/>
          </p15:clr>
        </p15:guide>
        <p15:guide id="3" pos="3772" userDrawn="1">
          <p15:clr>
            <a:srgbClr val="FBAE40"/>
          </p15:clr>
        </p15:guide>
        <p15:guide id="4" pos="7354" userDrawn="1">
          <p15:clr>
            <a:srgbClr val="FBAE40"/>
          </p15:clr>
        </p15:guide>
        <p15:guide id="5" orient="horz" pos="1094" userDrawn="1">
          <p15:clr>
            <a:srgbClr val="FBAE40"/>
          </p15:clr>
        </p15:guide>
        <p15:guide id="6" orient="horz" pos="383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24786"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Content Placeholder 2">
            <a:extLst>
              <a:ext uri="{FF2B5EF4-FFF2-40B4-BE49-F238E27FC236}">
                <a16:creationId xmlns:a16="http://schemas.microsoft.com/office/drawing/2014/main" id="{6AFB9194-CB2F-A1C2-A7DC-51893696BAFD}"/>
              </a:ext>
            </a:extLst>
          </p:cNvPr>
          <p:cNvSpPr>
            <a:spLocks noGrp="1"/>
          </p:cNvSpPr>
          <p:nvPr>
            <p:ph idx="14" hasCustomPrompt="1"/>
          </p:nvPr>
        </p:nvSpPr>
        <p:spPr>
          <a:xfrm>
            <a:off x="8104091"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7619707"/>
      </p:ext>
    </p:extLst>
  </p:cSld>
  <p:clrMapOvr>
    <a:masterClrMapping/>
  </p:clrMapOvr>
  <p:extLst>
    <p:ext uri="{DCECCB84-F9BA-43D5-87BE-67443E8EF086}">
      <p15:sldGuideLst xmlns:p15="http://schemas.microsoft.com/office/powerpoint/2012/main">
        <p15:guide id="1" pos="2577" userDrawn="1">
          <p15:clr>
            <a:srgbClr val="FBAE40"/>
          </p15:clr>
        </p15:guide>
        <p15:guide id="2" pos="5101" userDrawn="1">
          <p15:clr>
            <a:srgbClr val="FBAE40"/>
          </p15:clr>
        </p15:guide>
        <p15:guide id="3" pos="2713" userDrawn="1">
          <p15:clr>
            <a:srgbClr val="FBAE40"/>
          </p15:clr>
        </p15:guide>
        <p15:guide id="4" pos="4964" userDrawn="1">
          <p15:clr>
            <a:srgbClr val="FBAE40"/>
          </p15:clr>
        </p15:guide>
        <p15:guide id="5" pos="324" userDrawn="1">
          <p15:clr>
            <a:srgbClr val="FBAE40"/>
          </p15:clr>
        </p15:guide>
        <p15:guide id="6" orient="horz" pos="1094" userDrawn="1">
          <p15:clr>
            <a:srgbClr val="FBAE40"/>
          </p15:clr>
        </p15:guide>
        <p15:guide id="7" orient="horz" pos="3838" userDrawn="1">
          <p15:clr>
            <a:srgbClr val="FBAE40"/>
          </p15:clr>
        </p15:guide>
        <p15:guide id="8" pos="735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627312"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1736725"/>
            <a:ext cx="2627312"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1736725"/>
            <a:ext cx="2627312"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1736725"/>
            <a:ext cx="2627312"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7020194"/>
      </p:ext>
    </p:extLst>
  </p:cSld>
  <p:clrMapOvr>
    <a:masterClrMapping/>
  </p:clrMapOvr>
  <p:extLst>
    <p:ext uri="{DCECCB84-F9BA-43D5-87BE-67443E8EF086}">
      <p15:sldGuideLst xmlns:p15="http://schemas.microsoft.com/office/powerpoint/2012/main">
        <p15:guide id="1" pos="1980" userDrawn="1">
          <p15:clr>
            <a:srgbClr val="FBAE40"/>
          </p15:clr>
        </p15:guide>
        <p15:guide id="2" pos="5565" userDrawn="1">
          <p15:clr>
            <a:srgbClr val="FBAE40"/>
          </p15:clr>
        </p15:guide>
        <p15:guide id="3" pos="2116" userDrawn="1">
          <p15:clr>
            <a:srgbClr val="FBAE40"/>
          </p15:clr>
        </p15:guide>
        <p15:guide id="4" pos="5702" userDrawn="1">
          <p15:clr>
            <a:srgbClr val="FBAE40"/>
          </p15:clr>
        </p15:guide>
        <p15:guide id="5" pos="3772" userDrawn="1">
          <p15:clr>
            <a:srgbClr val="FBAE40"/>
          </p15:clr>
        </p15:guide>
        <p15:guide id="6" pos="3907" userDrawn="1">
          <p15:clr>
            <a:srgbClr val="FBAE40"/>
          </p15:clr>
        </p15:guide>
        <p15:guide id="7" orient="horz" pos="1094" userDrawn="1">
          <p15:clr>
            <a:srgbClr val="FBAE40"/>
          </p15:clr>
        </p15:guide>
        <p15:guide id="8" orient="horz" pos="3838" userDrawn="1">
          <p15:clr>
            <a:srgbClr val="FBAE40"/>
          </p15:clr>
        </p15:guide>
        <p15:guide id="9" pos="324" userDrawn="1">
          <p15:clr>
            <a:srgbClr val="FBAE40"/>
          </p15:clr>
        </p15:guide>
        <p15:guide id="10" pos="735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499849"/>
      </p:ext>
    </p:extLst>
  </p:cSld>
  <p:clrMapOvr>
    <a:masterClrMapping/>
  </p:clrMapOvr>
  <p:extLst>
    <p:ext uri="{DCECCB84-F9BA-43D5-87BE-67443E8EF086}">
      <p15:sldGuideLst xmlns:p15="http://schemas.microsoft.com/office/powerpoint/2012/main">
        <p15:guide id="1" pos="1614" userDrawn="1">
          <p15:clr>
            <a:srgbClr val="FBAE40"/>
          </p15:clr>
        </p15:guide>
        <p15:guide id="2" pos="6061" userDrawn="1">
          <p15:clr>
            <a:srgbClr val="FBAE40"/>
          </p15:clr>
        </p15:guide>
        <p15:guide id="3" pos="3053" userDrawn="1">
          <p15:clr>
            <a:srgbClr val="FBAE40"/>
          </p15:clr>
        </p15:guide>
        <p15:guide id="4" pos="5919" userDrawn="1">
          <p15:clr>
            <a:srgbClr val="FBAE40"/>
          </p15:clr>
        </p15:guide>
        <p15:guide id="5" pos="4625" userDrawn="1">
          <p15:clr>
            <a:srgbClr val="FBAE40"/>
          </p15:clr>
        </p15:guide>
        <p15:guide id="6" pos="4486" userDrawn="1">
          <p15:clr>
            <a:srgbClr val="FBAE40"/>
          </p15:clr>
        </p15:guide>
        <p15:guide id="7" pos="1756" userDrawn="1">
          <p15:clr>
            <a:srgbClr val="FBAE40"/>
          </p15:clr>
        </p15:guide>
        <p15:guide id="8" pos="3194" userDrawn="1">
          <p15:clr>
            <a:srgbClr val="FBAE40"/>
          </p15:clr>
        </p15:guide>
        <p15:guide id="9" orient="horz" pos="1094" userDrawn="1">
          <p15:clr>
            <a:srgbClr val="FBAE40"/>
          </p15:clr>
        </p15:guide>
        <p15:guide id="10" orient="horz" pos="3838" userDrawn="1">
          <p15:clr>
            <a:srgbClr val="FBAE40"/>
          </p15:clr>
        </p15:guide>
        <p15:guide id="11" pos="324" userDrawn="1">
          <p15:clr>
            <a:srgbClr val="FBAE40"/>
          </p15:clr>
        </p15:guide>
        <p15:guide id="12" pos="7354" userDrawn="1">
          <p15:clr>
            <a:srgbClr val="FBAE40"/>
          </p15:clr>
        </p15:guide>
        <p15:guide id="13" pos="76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3377916509"/>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userDrawn="1">
          <p15:clr>
            <a:srgbClr val="FBAE40"/>
          </p15:clr>
        </p15:guide>
        <p15:guide id="4" orient="horz" pos="3838" userDrawn="1">
          <p15:clr>
            <a:srgbClr val="FBAE40"/>
          </p15:clr>
        </p15:guide>
        <p15:guide id="5" pos="324" userDrawn="1">
          <p15:clr>
            <a:srgbClr val="FBAE40"/>
          </p15:clr>
        </p15:guide>
        <p15:guide id="6" pos="735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 and Image (blu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8EC6D4-172B-6A2E-F53B-3F420F7599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2742708097"/>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and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5D3116F-F0C2-9883-6695-511B028CD2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573790220"/>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orang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FF16243-44D8-AD94-E898-7DD5398BED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3970760749"/>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Image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4313806" y="1736725"/>
            <a:ext cx="7362257"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164301040"/>
      </p:ext>
    </p:extLst>
  </p:cSld>
  <p:clrMapOvr>
    <a:masterClrMapping/>
  </p:clrMapOvr>
  <p:extLst>
    <p:ext uri="{DCECCB84-F9BA-43D5-87BE-67443E8EF086}">
      <p15:sldGuideLst xmlns:p15="http://schemas.microsoft.com/office/powerpoint/2012/main">
        <p15:guide id="1" pos="2577" userDrawn="1">
          <p15:clr>
            <a:srgbClr val="FBAE40"/>
          </p15:clr>
        </p15:guide>
        <p15:guide id="2" pos="2713" userDrawn="1">
          <p15:clr>
            <a:srgbClr val="FBAE40"/>
          </p15:clr>
        </p15:guide>
        <p15:guide id="3" orient="horz" pos="1094" userDrawn="1">
          <p15:clr>
            <a:srgbClr val="FBAE40"/>
          </p15:clr>
        </p15:guide>
        <p15:guide id="4" orient="horz" pos="3838" userDrawn="1">
          <p15:clr>
            <a:srgbClr val="FBAE40"/>
          </p15:clr>
        </p15:guide>
        <p15:guide id="5" pos="324" userDrawn="1">
          <p15:clr>
            <a:srgbClr val="FBAE40"/>
          </p15:clr>
        </p15:guide>
        <p15:guide id="6" pos="735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One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1809359767"/>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1039F8D-6508-134D-6296-002C2BABC3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Footer Placeholder 4">
            <a:extLst>
              <a:ext uri="{FF2B5EF4-FFF2-40B4-BE49-F238E27FC236}">
                <a16:creationId xmlns:a16="http://schemas.microsoft.com/office/drawing/2014/main" id="{CDA82C09-8509-204F-5B70-BC88731408CB}"/>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Tree>
    <p:extLst>
      <p:ext uri="{BB962C8B-B14F-4D97-AF65-F5344CB8AC3E}">
        <p14:creationId xmlns:p14="http://schemas.microsoft.com/office/powerpoint/2010/main" val="3272743218"/>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B9AF7E9-61B6-AE56-8CC4-39085001EE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Footer Placeholder 4">
            <a:extLst>
              <a:ext uri="{FF2B5EF4-FFF2-40B4-BE49-F238E27FC236}">
                <a16:creationId xmlns:a16="http://schemas.microsoft.com/office/drawing/2014/main" id="{4D04A0DF-0378-CA9A-3253-28073C2FB91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Tree>
    <p:extLst>
      <p:ext uri="{BB962C8B-B14F-4D97-AF65-F5344CB8AC3E}">
        <p14:creationId xmlns:p14="http://schemas.microsoft.com/office/powerpoint/2010/main" val="2845162643"/>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orang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732DCA-79AA-D4E7-6D31-E0D4DFDCE6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Footer Placeholder 4">
            <a:extLst>
              <a:ext uri="{FF2B5EF4-FFF2-40B4-BE49-F238E27FC236}">
                <a16:creationId xmlns:a16="http://schemas.microsoft.com/office/drawing/2014/main" id="{FE129EAB-0CFF-C7DC-7BD3-130003D8E56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Tree>
    <p:extLst>
      <p:ext uri="{BB962C8B-B14F-4D97-AF65-F5344CB8AC3E}">
        <p14:creationId xmlns:p14="http://schemas.microsoft.com/office/powerpoint/2010/main" val="111553066"/>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7" name="Picture Placeholder 8">
            <a:extLst>
              <a:ext uri="{FF2B5EF4-FFF2-40B4-BE49-F238E27FC236}">
                <a16:creationId xmlns:a16="http://schemas.microsoft.com/office/drawing/2014/main" id="{7F518F7B-DC54-370C-A1ED-0D2F619C662A}"/>
              </a:ext>
            </a:extLst>
          </p:cNvPr>
          <p:cNvSpPr>
            <a:spLocks noGrp="1"/>
          </p:cNvSpPr>
          <p:nvPr>
            <p:ph type="pic" sz="quarter" idx="15" hasCustomPrompt="1"/>
          </p:nvPr>
        </p:nvSpPr>
        <p:spPr>
          <a:xfrm>
            <a:off x="515938" y="1736725"/>
            <a:ext cx="3571200" cy="221273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Picture Placeholder 8">
            <a:extLst>
              <a:ext uri="{FF2B5EF4-FFF2-40B4-BE49-F238E27FC236}">
                <a16:creationId xmlns:a16="http://schemas.microsoft.com/office/drawing/2014/main" id="{9B1065E9-D587-E409-E0E1-8AD0E8A2DBE8}"/>
              </a:ext>
            </a:extLst>
          </p:cNvPr>
          <p:cNvSpPr>
            <a:spLocks noGrp="1"/>
          </p:cNvSpPr>
          <p:nvPr>
            <p:ph type="pic" sz="quarter" idx="16" hasCustomPrompt="1"/>
          </p:nvPr>
        </p:nvSpPr>
        <p:spPr>
          <a:xfrm>
            <a:off x="4306887" y="1736725"/>
            <a:ext cx="3571200" cy="221273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9" name="Picture Placeholder 8">
            <a:extLst>
              <a:ext uri="{FF2B5EF4-FFF2-40B4-BE49-F238E27FC236}">
                <a16:creationId xmlns:a16="http://schemas.microsoft.com/office/drawing/2014/main" id="{895B6D2E-B816-29A7-C9C7-E16DEE38F8F3}"/>
              </a:ext>
            </a:extLst>
          </p:cNvPr>
          <p:cNvSpPr>
            <a:spLocks noGrp="1"/>
          </p:cNvSpPr>
          <p:nvPr>
            <p:ph type="pic" sz="quarter" idx="17" hasCustomPrompt="1"/>
          </p:nvPr>
        </p:nvSpPr>
        <p:spPr>
          <a:xfrm>
            <a:off x="8097836" y="1736725"/>
            <a:ext cx="3571200" cy="221273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0" name="Content Placeholder 2">
            <a:extLst>
              <a:ext uri="{FF2B5EF4-FFF2-40B4-BE49-F238E27FC236}">
                <a16:creationId xmlns:a16="http://schemas.microsoft.com/office/drawing/2014/main" id="{42C7C019-6705-48FB-6764-527D4E7AB41D}"/>
              </a:ext>
            </a:extLst>
          </p:cNvPr>
          <p:cNvSpPr>
            <a:spLocks noGrp="1"/>
          </p:cNvSpPr>
          <p:nvPr>
            <p:ph idx="1" hasCustomPrompt="1"/>
          </p:nvPr>
        </p:nvSpPr>
        <p:spPr>
          <a:xfrm>
            <a:off x="515938" y="4143513"/>
            <a:ext cx="3571200" cy="1949312"/>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24D53E60-2B51-89CA-C790-CD40D6470E68}"/>
              </a:ext>
            </a:extLst>
          </p:cNvPr>
          <p:cNvSpPr>
            <a:spLocks noGrp="1"/>
          </p:cNvSpPr>
          <p:nvPr>
            <p:ph idx="13" hasCustomPrompt="1"/>
          </p:nvPr>
        </p:nvSpPr>
        <p:spPr>
          <a:xfrm>
            <a:off x="4306887" y="4143513"/>
            <a:ext cx="3571200" cy="1949312"/>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719D2CC7-A2CA-A363-3A01-BC59ACF18261}"/>
              </a:ext>
            </a:extLst>
          </p:cNvPr>
          <p:cNvSpPr>
            <a:spLocks noGrp="1"/>
          </p:cNvSpPr>
          <p:nvPr>
            <p:ph idx="14" hasCustomPrompt="1"/>
          </p:nvPr>
        </p:nvSpPr>
        <p:spPr>
          <a:xfrm>
            <a:off x="8097836" y="4143513"/>
            <a:ext cx="3571200" cy="1949312"/>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7716410"/>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754783"/>
            <a:ext cx="2627312" cy="2338041"/>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3754783"/>
            <a:ext cx="2627312" cy="2338041"/>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3754783"/>
            <a:ext cx="2627312" cy="2338041"/>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3754783"/>
            <a:ext cx="2627312" cy="2338041"/>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DF815058-C10B-D473-FDCB-18690398BBFB}"/>
              </a:ext>
            </a:extLst>
          </p:cNvPr>
          <p:cNvSpPr>
            <a:spLocks noGrp="1"/>
          </p:cNvSpPr>
          <p:nvPr>
            <p:ph type="pic" sz="quarter" idx="16" hasCustomPrompt="1"/>
          </p:nvPr>
        </p:nvSpPr>
        <p:spPr>
          <a:xfrm>
            <a:off x="515939" y="1736725"/>
            <a:ext cx="2627312"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7" name="Picture Placeholder 8">
            <a:extLst>
              <a:ext uri="{FF2B5EF4-FFF2-40B4-BE49-F238E27FC236}">
                <a16:creationId xmlns:a16="http://schemas.microsoft.com/office/drawing/2014/main" id="{024CA4F7-275B-16A9-59E2-E7DA4ECEB0F8}"/>
              </a:ext>
            </a:extLst>
          </p:cNvPr>
          <p:cNvSpPr>
            <a:spLocks noGrp="1"/>
          </p:cNvSpPr>
          <p:nvPr>
            <p:ph type="pic" sz="quarter" idx="17" hasCustomPrompt="1"/>
          </p:nvPr>
        </p:nvSpPr>
        <p:spPr>
          <a:xfrm>
            <a:off x="3360738" y="1736725"/>
            <a:ext cx="2627312"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1" name="Picture Placeholder 8">
            <a:extLst>
              <a:ext uri="{FF2B5EF4-FFF2-40B4-BE49-F238E27FC236}">
                <a16:creationId xmlns:a16="http://schemas.microsoft.com/office/drawing/2014/main" id="{0571FE17-D41F-EB05-8C0D-E4A847086B00}"/>
              </a:ext>
            </a:extLst>
          </p:cNvPr>
          <p:cNvSpPr>
            <a:spLocks noGrp="1"/>
          </p:cNvSpPr>
          <p:nvPr>
            <p:ph type="pic" sz="quarter" idx="18" hasCustomPrompt="1"/>
          </p:nvPr>
        </p:nvSpPr>
        <p:spPr>
          <a:xfrm>
            <a:off x="6207126" y="1736725"/>
            <a:ext cx="2627312"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2" name="Picture Placeholder 8">
            <a:extLst>
              <a:ext uri="{FF2B5EF4-FFF2-40B4-BE49-F238E27FC236}">
                <a16:creationId xmlns:a16="http://schemas.microsoft.com/office/drawing/2014/main" id="{56FD9137-1402-4995-6E26-072BD425D8B5}"/>
              </a:ext>
            </a:extLst>
          </p:cNvPr>
          <p:cNvSpPr>
            <a:spLocks noGrp="1"/>
          </p:cNvSpPr>
          <p:nvPr>
            <p:ph type="pic" sz="quarter" idx="19" hasCustomPrompt="1"/>
          </p:nvPr>
        </p:nvSpPr>
        <p:spPr>
          <a:xfrm>
            <a:off x="9047163" y="1736725"/>
            <a:ext cx="2627312"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1781732489"/>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v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a:extLst>
              <a:ext uri="{FF2B5EF4-FFF2-40B4-BE49-F238E27FC236}">
                <a16:creationId xmlns:a16="http://schemas.microsoft.com/office/drawing/2014/main" id="{CDA49EE4-023C-5F78-4F51-3958FAF3FD53}"/>
              </a:ext>
            </a:extLst>
          </p:cNvPr>
          <p:cNvSpPr>
            <a:spLocks noGrp="1"/>
          </p:cNvSpPr>
          <p:nvPr>
            <p:ph type="pic" sz="quarter" idx="17" hasCustomPrompt="1"/>
          </p:nvPr>
        </p:nvSpPr>
        <p:spPr>
          <a:xfrm>
            <a:off x="515937" y="1736725"/>
            <a:ext cx="2048911"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7" name="Picture Placeholder 8">
            <a:extLst>
              <a:ext uri="{FF2B5EF4-FFF2-40B4-BE49-F238E27FC236}">
                <a16:creationId xmlns:a16="http://schemas.microsoft.com/office/drawing/2014/main" id="{D8B50308-80E9-EE73-CE6E-7569D9E679CA}"/>
              </a:ext>
            </a:extLst>
          </p:cNvPr>
          <p:cNvSpPr>
            <a:spLocks noGrp="1"/>
          </p:cNvSpPr>
          <p:nvPr>
            <p:ph type="pic" sz="quarter" idx="18" hasCustomPrompt="1"/>
          </p:nvPr>
        </p:nvSpPr>
        <p:spPr>
          <a:xfrm>
            <a:off x="2793740" y="1736725"/>
            <a:ext cx="2048911"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Picture Placeholder 8">
            <a:extLst>
              <a:ext uri="{FF2B5EF4-FFF2-40B4-BE49-F238E27FC236}">
                <a16:creationId xmlns:a16="http://schemas.microsoft.com/office/drawing/2014/main" id="{F89BEAC6-EF76-A6E9-6F42-6F073C24A1DA}"/>
              </a:ext>
            </a:extLst>
          </p:cNvPr>
          <p:cNvSpPr>
            <a:spLocks noGrp="1"/>
          </p:cNvSpPr>
          <p:nvPr>
            <p:ph type="pic" sz="quarter" idx="19" hasCustomPrompt="1"/>
          </p:nvPr>
        </p:nvSpPr>
        <p:spPr>
          <a:xfrm>
            <a:off x="5071543" y="1736725"/>
            <a:ext cx="2048911"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9" name="Picture Placeholder 8">
            <a:extLst>
              <a:ext uri="{FF2B5EF4-FFF2-40B4-BE49-F238E27FC236}">
                <a16:creationId xmlns:a16="http://schemas.microsoft.com/office/drawing/2014/main" id="{31641072-C54C-1CF9-3D50-F595692E9408}"/>
              </a:ext>
            </a:extLst>
          </p:cNvPr>
          <p:cNvSpPr>
            <a:spLocks noGrp="1"/>
          </p:cNvSpPr>
          <p:nvPr>
            <p:ph type="pic" sz="quarter" idx="20" hasCustomPrompt="1"/>
          </p:nvPr>
        </p:nvSpPr>
        <p:spPr>
          <a:xfrm>
            <a:off x="7349346" y="1736725"/>
            <a:ext cx="2048911"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0" name="Picture Placeholder 8">
            <a:extLst>
              <a:ext uri="{FF2B5EF4-FFF2-40B4-BE49-F238E27FC236}">
                <a16:creationId xmlns:a16="http://schemas.microsoft.com/office/drawing/2014/main" id="{ACAC5C5A-7BF6-4741-C290-CB06AEE8C6DC}"/>
              </a:ext>
            </a:extLst>
          </p:cNvPr>
          <p:cNvSpPr>
            <a:spLocks noGrp="1"/>
          </p:cNvSpPr>
          <p:nvPr>
            <p:ph type="pic" sz="quarter" idx="21" hasCustomPrompt="1"/>
          </p:nvPr>
        </p:nvSpPr>
        <p:spPr>
          <a:xfrm>
            <a:off x="9627150" y="1736725"/>
            <a:ext cx="2048911" cy="1611658"/>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3856083828"/>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x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2411414" y="1737366"/>
            <a:ext cx="3560762"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32820"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8" name="Picture Placeholder 8">
            <a:extLst>
              <a:ext uri="{FF2B5EF4-FFF2-40B4-BE49-F238E27FC236}">
                <a16:creationId xmlns:a16="http://schemas.microsoft.com/office/drawing/2014/main" id="{B68737AD-2BE5-95BC-2EE6-F7E6F1CF971F}"/>
              </a:ext>
            </a:extLst>
          </p:cNvPr>
          <p:cNvSpPr>
            <a:spLocks noGrp="1"/>
          </p:cNvSpPr>
          <p:nvPr>
            <p:ph type="pic" sz="quarter" idx="16" hasCustomPrompt="1"/>
          </p:nvPr>
        </p:nvSpPr>
        <p:spPr>
          <a:xfrm>
            <a:off x="515938" y="1736725"/>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2" name="Picture Placeholder 8">
            <a:extLst>
              <a:ext uri="{FF2B5EF4-FFF2-40B4-BE49-F238E27FC236}">
                <a16:creationId xmlns:a16="http://schemas.microsoft.com/office/drawing/2014/main" id="{775FB1F7-1EF7-6C8A-830E-8ABB08DC298E}"/>
              </a:ext>
            </a:extLst>
          </p:cNvPr>
          <p:cNvSpPr>
            <a:spLocks noGrp="1"/>
          </p:cNvSpPr>
          <p:nvPr>
            <p:ph type="pic" sz="quarter" idx="17" hasCustomPrompt="1"/>
          </p:nvPr>
        </p:nvSpPr>
        <p:spPr>
          <a:xfrm>
            <a:off x="515938" y="3362934"/>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3" name="Picture Placeholder 8">
            <a:extLst>
              <a:ext uri="{FF2B5EF4-FFF2-40B4-BE49-F238E27FC236}">
                <a16:creationId xmlns:a16="http://schemas.microsoft.com/office/drawing/2014/main" id="{0FB1D364-8E0A-FE8D-174D-55EB8FFC5B7A}"/>
              </a:ext>
            </a:extLst>
          </p:cNvPr>
          <p:cNvSpPr>
            <a:spLocks noGrp="1"/>
          </p:cNvSpPr>
          <p:nvPr>
            <p:ph type="pic" sz="quarter" idx="18" hasCustomPrompt="1"/>
          </p:nvPr>
        </p:nvSpPr>
        <p:spPr>
          <a:xfrm>
            <a:off x="515938" y="4936316"/>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4" name="Content Placeholder 2">
            <a:extLst>
              <a:ext uri="{FF2B5EF4-FFF2-40B4-BE49-F238E27FC236}">
                <a16:creationId xmlns:a16="http://schemas.microsoft.com/office/drawing/2014/main" id="{EA6325C3-2EFD-D45E-0070-2E92C6560F23}"/>
              </a:ext>
            </a:extLst>
          </p:cNvPr>
          <p:cNvSpPr>
            <a:spLocks noGrp="1"/>
          </p:cNvSpPr>
          <p:nvPr>
            <p:ph idx="19" hasCustomPrompt="1"/>
          </p:nvPr>
        </p:nvSpPr>
        <p:spPr>
          <a:xfrm>
            <a:off x="2411776" y="3336841"/>
            <a:ext cx="3560400"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CC48BC14-D924-F451-705D-ABD347EE2AFA}"/>
              </a:ext>
            </a:extLst>
          </p:cNvPr>
          <p:cNvSpPr>
            <a:spLocks noGrp="1"/>
          </p:cNvSpPr>
          <p:nvPr>
            <p:ph idx="20" hasCustomPrompt="1"/>
          </p:nvPr>
        </p:nvSpPr>
        <p:spPr>
          <a:xfrm>
            <a:off x="2411776" y="4936315"/>
            <a:ext cx="3560400"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8">
            <a:extLst>
              <a:ext uri="{FF2B5EF4-FFF2-40B4-BE49-F238E27FC236}">
                <a16:creationId xmlns:a16="http://schemas.microsoft.com/office/drawing/2014/main" id="{8DEEA0C4-2F82-C8E6-FDCA-DFF666D5187C}"/>
              </a:ext>
            </a:extLst>
          </p:cNvPr>
          <p:cNvSpPr>
            <a:spLocks noGrp="1"/>
          </p:cNvSpPr>
          <p:nvPr>
            <p:ph type="pic" sz="quarter" idx="21" hasCustomPrompt="1"/>
          </p:nvPr>
        </p:nvSpPr>
        <p:spPr>
          <a:xfrm>
            <a:off x="6206984" y="1736726"/>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7" name="Picture Placeholder 8">
            <a:extLst>
              <a:ext uri="{FF2B5EF4-FFF2-40B4-BE49-F238E27FC236}">
                <a16:creationId xmlns:a16="http://schemas.microsoft.com/office/drawing/2014/main" id="{5A8B4820-122F-28B5-0105-96D6CE2F1476}"/>
              </a:ext>
            </a:extLst>
          </p:cNvPr>
          <p:cNvSpPr>
            <a:spLocks noGrp="1"/>
          </p:cNvSpPr>
          <p:nvPr>
            <p:ph type="pic" sz="quarter" idx="22" hasCustomPrompt="1"/>
          </p:nvPr>
        </p:nvSpPr>
        <p:spPr>
          <a:xfrm>
            <a:off x="6206984" y="3336201"/>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8" name="Picture Placeholder 8">
            <a:extLst>
              <a:ext uri="{FF2B5EF4-FFF2-40B4-BE49-F238E27FC236}">
                <a16:creationId xmlns:a16="http://schemas.microsoft.com/office/drawing/2014/main" id="{D8A3C9A2-C1CC-AF0C-FE0F-B8614719423C}"/>
              </a:ext>
            </a:extLst>
          </p:cNvPr>
          <p:cNvSpPr>
            <a:spLocks noGrp="1"/>
          </p:cNvSpPr>
          <p:nvPr>
            <p:ph type="pic" sz="quarter" idx="23" hasCustomPrompt="1"/>
          </p:nvPr>
        </p:nvSpPr>
        <p:spPr>
          <a:xfrm>
            <a:off x="6206984" y="4936315"/>
            <a:ext cx="1655761" cy="1373330"/>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9" name="Content Placeholder 2">
            <a:extLst>
              <a:ext uri="{FF2B5EF4-FFF2-40B4-BE49-F238E27FC236}">
                <a16:creationId xmlns:a16="http://schemas.microsoft.com/office/drawing/2014/main" id="{0BB90E87-078E-A8BD-F8AE-B8A95937689B}"/>
              </a:ext>
            </a:extLst>
          </p:cNvPr>
          <p:cNvSpPr>
            <a:spLocks noGrp="1"/>
          </p:cNvSpPr>
          <p:nvPr>
            <p:ph idx="24" hasCustomPrompt="1"/>
          </p:nvPr>
        </p:nvSpPr>
        <p:spPr>
          <a:xfrm>
            <a:off x="8113365" y="1736726"/>
            <a:ext cx="3560400"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2">
            <a:extLst>
              <a:ext uri="{FF2B5EF4-FFF2-40B4-BE49-F238E27FC236}">
                <a16:creationId xmlns:a16="http://schemas.microsoft.com/office/drawing/2014/main" id="{4F56442C-0881-3B08-4F21-9CF406142F53}"/>
              </a:ext>
            </a:extLst>
          </p:cNvPr>
          <p:cNvSpPr>
            <a:spLocks noGrp="1"/>
          </p:cNvSpPr>
          <p:nvPr>
            <p:ph idx="25" hasCustomPrompt="1"/>
          </p:nvPr>
        </p:nvSpPr>
        <p:spPr>
          <a:xfrm>
            <a:off x="8113365" y="3336201"/>
            <a:ext cx="3560400"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87F23C64-EFBE-9AEA-C879-193E59EB764B}"/>
              </a:ext>
            </a:extLst>
          </p:cNvPr>
          <p:cNvSpPr>
            <a:spLocks noGrp="1"/>
          </p:cNvSpPr>
          <p:nvPr>
            <p:ph idx="26" hasCustomPrompt="1"/>
          </p:nvPr>
        </p:nvSpPr>
        <p:spPr>
          <a:xfrm>
            <a:off x="8113365" y="4936315"/>
            <a:ext cx="3560400" cy="137333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2034241"/>
      </p:ext>
    </p:extLst>
  </p:cSld>
  <p:clrMapOvr>
    <a:masterClrMapping/>
  </p:clrMapOvr>
  <p:extLst>
    <p:ext uri="{DCECCB84-F9BA-43D5-87BE-67443E8EF086}">
      <p15:sldGuideLst xmlns:p15="http://schemas.microsoft.com/office/powerpoint/2012/main">
        <p15:guide id="1" pos="1368" userDrawn="1">
          <p15:clr>
            <a:srgbClr val="FBAE40"/>
          </p15:clr>
        </p15:guide>
        <p15:guide id="2" pos="4953" userDrawn="1">
          <p15:clr>
            <a:srgbClr val="FBAE40"/>
          </p15:clr>
        </p15:guide>
        <p15:guide id="3" pos="1519" userDrawn="1">
          <p15:clr>
            <a:srgbClr val="FBAE40"/>
          </p15:clr>
        </p15:guide>
        <p15:guide id="4" pos="5110" userDrawn="1">
          <p15:clr>
            <a:srgbClr val="FBAE40"/>
          </p15:clr>
        </p15:guide>
        <p15:guide id="5" pos="3762" userDrawn="1">
          <p15:clr>
            <a:srgbClr val="FBAE40"/>
          </p15:clr>
        </p15:guide>
        <p15:guide id="6" pos="3908" userDrawn="1">
          <p15:clr>
            <a:srgbClr val="FBAE40"/>
          </p15:clr>
        </p15:guide>
        <p15:guide id="7" orient="horz" pos="1094" userDrawn="1">
          <p15:clr>
            <a:srgbClr val="FBAE40"/>
          </p15:clr>
        </p15:guide>
        <p15:guide id="8" orient="horz" pos="3974" userDrawn="1">
          <p15:clr>
            <a:srgbClr val="FBAE40"/>
          </p15:clr>
        </p15:guide>
        <p15:guide id="9" pos="324" userDrawn="1">
          <p15:clr>
            <a:srgbClr val="FBAE40"/>
          </p15:clr>
        </p15:guide>
        <p15:guide id="10" pos="7354"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4A7D3C34-3DDC-8944-EE90-5453E81A27FB}"/>
              </a:ext>
            </a:extLst>
          </p:cNvPr>
          <p:cNvSpPr>
            <a:spLocks noGrp="1"/>
          </p:cNvSpPr>
          <p:nvPr>
            <p:ph type="pic" sz="quarter" idx="15" hasCustomPrompt="1"/>
          </p:nvPr>
        </p:nvSpPr>
        <p:spPr>
          <a:xfrm>
            <a:off x="0" y="1031350"/>
            <a:ext cx="12192000" cy="5826650"/>
          </a:xfrm>
          <a:custGeom>
            <a:avLst/>
            <a:gdLst>
              <a:gd name="connsiteX0" fmla="*/ 0 w 12192000"/>
              <a:gd name="connsiteY0" fmla="*/ 0 h 5826650"/>
              <a:gd name="connsiteX1" fmla="*/ 11430000 w 12192000"/>
              <a:gd name="connsiteY1" fmla="*/ 0 h 5826650"/>
              <a:gd name="connsiteX2" fmla="*/ 11430000 w 12192000"/>
              <a:gd name="connsiteY2" fmla="*/ 1795 h 5826650"/>
              <a:gd name="connsiteX3" fmla="*/ 11430000 w 12192000"/>
              <a:gd name="connsiteY3" fmla="*/ 238650 h 5826650"/>
              <a:gd name="connsiteX4" fmla="*/ 11430000 w 12192000"/>
              <a:gd name="connsiteY4" fmla="*/ 255795 h 5826650"/>
              <a:gd name="connsiteX5" fmla="*/ 11684000 w 12192000"/>
              <a:gd name="connsiteY5" fmla="*/ 255795 h 5826650"/>
              <a:gd name="connsiteX6" fmla="*/ 11684000 w 12192000"/>
              <a:gd name="connsiteY6" fmla="*/ 238650 h 5826650"/>
              <a:gd name="connsiteX7" fmla="*/ 11684000 w 12192000"/>
              <a:gd name="connsiteY7" fmla="*/ 1795 h 5826650"/>
              <a:gd name="connsiteX8" fmla="*/ 11938000 w 12192000"/>
              <a:gd name="connsiteY8" fmla="*/ 1795 h 5826650"/>
              <a:gd name="connsiteX9" fmla="*/ 11938000 w 12192000"/>
              <a:gd name="connsiteY9" fmla="*/ 238650 h 5826650"/>
              <a:gd name="connsiteX10" fmla="*/ 11938000 w 12192000"/>
              <a:gd name="connsiteY10" fmla="*/ 255795 h 5826650"/>
              <a:gd name="connsiteX11" fmla="*/ 12192000 w 12192000"/>
              <a:gd name="connsiteY11" fmla="*/ 255795 h 5826650"/>
              <a:gd name="connsiteX12" fmla="*/ 12192000 w 12192000"/>
              <a:gd name="connsiteY12" fmla="*/ 5826650 h 5826650"/>
              <a:gd name="connsiteX13" fmla="*/ 0 w 12192000"/>
              <a:gd name="connsiteY13" fmla="*/ 5826650 h 58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826650">
                <a:moveTo>
                  <a:pt x="0" y="0"/>
                </a:moveTo>
                <a:lnTo>
                  <a:pt x="11430000" y="0"/>
                </a:lnTo>
                <a:lnTo>
                  <a:pt x="11430000" y="1795"/>
                </a:lnTo>
                <a:lnTo>
                  <a:pt x="11430000" y="238650"/>
                </a:lnTo>
                <a:lnTo>
                  <a:pt x="11430000" y="255795"/>
                </a:lnTo>
                <a:lnTo>
                  <a:pt x="11684000" y="255795"/>
                </a:lnTo>
                <a:lnTo>
                  <a:pt x="11684000" y="238650"/>
                </a:lnTo>
                <a:lnTo>
                  <a:pt x="11684000" y="1795"/>
                </a:lnTo>
                <a:lnTo>
                  <a:pt x="11938000" y="1795"/>
                </a:lnTo>
                <a:lnTo>
                  <a:pt x="11938000" y="238650"/>
                </a:lnTo>
                <a:lnTo>
                  <a:pt x="11938000" y="255795"/>
                </a:lnTo>
                <a:lnTo>
                  <a:pt x="12192000" y="255795"/>
                </a:lnTo>
                <a:lnTo>
                  <a:pt x="12192000" y="5826650"/>
                </a:lnTo>
                <a:lnTo>
                  <a:pt x="0" y="5826650"/>
                </a:lnTo>
                <a:close/>
              </a:path>
            </a:pathLst>
          </a:custGeom>
          <a:solidFill>
            <a:schemeClr val="bg1">
              <a:lumMod val="95000"/>
            </a:schemeClr>
          </a:solidFill>
        </p:spPr>
        <p:txBody>
          <a:bodyPr wrap="square" anchor="ctr">
            <a:noAutofit/>
          </a:bodyPr>
          <a:lstStyle>
            <a:lvl1pPr marL="0" indent="0" algn="ctr">
              <a:buNone/>
              <a:defRPr/>
            </a:lvl1pPr>
          </a:lstStyle>
          <a:p>
            <a:r>
              <a:rPr lang="en-US" dirty="0"/>
              <a:t>Click to insert image</a:t>
            </a:r>
          </a:p>
        </p:txBody>
      </p:sp>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dirty="0"/>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3" name="Text Placeholder 7">
            <a:extLst>
              <a:ext uri="{FF2B5EF4-FFF2-40B4-BE49-F238E27FC236}">
                <a16:creationId xmlns:a16="http://schemas.microsoft.com/office/drawing/2014/main" id="{F846ECBF-ACDE-984A-AB91-4C6A50FF5B0C}"/>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dirty="0"/>
              <a:t> </a:t>
            </a:r>
            <a:endParaRPr lang="en-GB" dirty="0"/>
          </a:p>
        </p:txBody>
      </p:sp>
    </p:spTree>
    <p:extLst>
      <p:ext uri="{BB962C8B-B14F-4D97-AF65-F5344CB8AC3E}">
        <p14:creationId xmlns:p14="http://schemas.microsoft.com/office/powerpoint/2010/main" val="294871943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5826676"/>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0" name="Picture Placeholder 8">
            <a:extLst>
              <a:ext uri="{FF2B5EF4-FFF2-40B4-BE49-F238E27FC236}">
                <a16:creationId xmlns:a16="http://schemas.microsoft.com/office/drawing/2014/main" id="{C4F62AF0-C67C-3DDE-DDEF-233D7FA66B74}"/>
              </a:ext>
            </a:extLst>
          </p:cNvPr>
          <p:cNvSpPr>
            <a:spLocks noGrp="1"/>
          </p:cNvSpPr>
          <p:nvPr>
            <p:ph type="pic" sz="quarter" idx="18" hasCustomPrompt="1"/>
          </p:nvPr>
        </p:nvSpPr>
        <p:spPr>
          <a:xfrm>
            <a:off x="6203952" y="482049"/>
            <a:ext cx="5472112" cy="5826676"/>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Tree>
    <p:extLst>
      <p:ext uri="{BB962C8B-B14F-4D97-AF65-F5344CB8AC3E}">
        <p14:creationId xmlns:p14="http://schemas.microsoft.com/office/powerpoint/2010/main" val="2347200064"/>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userDrawn="1">
          <p15:clr>
            <a:srgbClr val="FBAE40"/>
          </p15:clr>
        </p15:guide>
        <p15:guide id="4" orient="horz" pos="3974" userDrawn="1">
          <p15:clr>
            <a:srgbClr val="FBAE40"/>
          </p15:clr>
        </p15:guide>
        <p15:guide id="5" pos="324" userDrawn="1">
          <p15:clr>
            <a:srgbClr val="FBAE40"/>
          </p15:clr>
        </p15:guide>
        <p15:guide id="6" pos="735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Four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
        <p:nvSpPr>
          <p:cNvPr id="12" name="Picture Placeholder 8">
            <a:extLst>
              <a:ext uri="{FF2B5EF4-FFF2-40B4-BE49-F238E27FC236}">
                <a16:creationId xmlns:a16="http://schemas.microsoft.com/office/drawing/2014/main" id="{AEE53211-78E3-1ACE-DD88-8531FB143544}"/>
              </a:ext>
            </a:extLst>
          </p:cNvPr>
          <p:cNvSpPr>
            <a:spLocks noGrp="1"/>
          </p:cNvSpPr>
          <p:nvPr>
            <p:ph type="pic" sz="quarter" idx="18" hasCustomPrompt="1"/>
          </p:nvPr>
        </p:nvSpPr>
        <p:spPr>
          <a:xfrm>
            <a:off x="515938" y="3500051"/>
            <a:ext cx="5472112"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3" name="Picture Placeholder 8">
            <a:extLst>
              <a:ext uri="{FF2B5EF4-FFF2-40B4-BE49-F238E27FC236}">
                <a16:creationId xmlns:a16="http://schemas.microsoft.com/office/drawing/2014/main" id="{95B9F760-DF32-DC23-7E0D-C8D057E1265B}"/>
              </a:ext>
            </a:extLst>
          </p:cNvPr>
          <p:cNvSpPr>
            <a:spLocks noGrp="1"/>
          </p:cNvSpPr>
          <p:nvPr>
            <p:ph type="pic" sz="quarter" idx="19" hasCustomPrompt="1"/>
          </p:nvPr>
        </p:nvSpPr>
        <p:spPr>
          <a:xfrm>
            <a:off x="6203952" y="482049"/>
            <a:ext cx="5472112"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4" name="Picture Placeholder 8">
            <a:extLst>
              <a:ext uri="{FF2B5EF4-FFF2-40B4-BE49-F238E27FC236}">
                <a16:creationId xmlns:a16="http://schemas.microsoft.com/office/drawing/2014/main" id="{EBCF347B-6F5F-32D5-69D6-979FA002FE13}"/>
              </a:ext>
            </a:extLst>
          </p:cNvPr>
          <p:cNvSpPr>
            <a:spLocks noGrp="1"/>
          </p:cNvSpPr>
          <p:nvPr>
            <p:ph type="pic" sz="quarter" idx="20" hasCustomPrompt="1"/>
          </p:nvPr>
        </p:nvSpPr>
        <p:spPr>
          <a:xfrm>
            <a:off x="6203952" y="3500051"/>
            <a:ext cx="5472112"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2805636866"/>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userDrawn="1">
          <p15:clr>
            <a:srgbClr val="FBAE40"/>
          </p15:clr>
        </p15:guide>
        <p15:guide id="4" orient="horz" pos="3974" userDrawn="1">
          <p15:clr>
            <a:srgbClr val="FBAE40"/>
          </p15:clr>
        </p15:guide>
        <p15:guide id="5" pos="324" userDrawn="1">
          <p15:clr>
            <a:srgbClr val="FBAE40"/>
          </p15:clr>
        </p15:guide>
        <p15:guide id="6" pos="7354" userDrawn="1">
          <p15:clr>
            <a:srgbClr val="FBAE40"/>
          </p15:clr>
        </p15:guide>
        <p15:guide id="7" orient="horz" pos="2205" userDrawn="1">
          <p15:clr>
            <a:srgbClr val="FBAE40"/>
          </p15:clr>
        </p15:guide>
        <p15:guide id="8" orient="horz" pos="206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ix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7" y="482049"/>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
        <p:nvSpPr>
          <p:cNvPr id="4" name="Picture Placeholder 8">
            <a:extLst>
              <a:ext uri="{FF2B5EF4-FFF2-40B4-BE49-F238E27FC236}">
                <a16:creationId xmlns:a16="http://schemas.microsoft.com/office/drawing/2014/main" id="{867BC216-D9F2-73E5-887C-39E62BF29353}"/>
              </a:ext>
            </a:extLst>
          </p:cNvPr>
          <p:cNvSpPr>
            <a:spLocks noGrp="1"/>
          </p:cNvSpPr>
          <p:nvPr>
            <p:ph type="pic" sz="quarter" idx="18" hasCustomPrompt="1"/>
          </p:nvPr>
        </p:nvSpPr>
        <p:spPr>
          <a:xfrm>
            <a:off x="4312029" y="482049"/>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7" name="Picture Placeholder 8">
            <a:extLst>
              <a:ext uri="{FF2B5EF4-FFF2-40B4-BE49-F238E27FC236}">
                <a16:creationId xmlns:a16="http://schemas.microsoft.com/office/drawing/2014/main" id="{9685F3EC-0BE4-E2B7-0F99-94AA1D94E73B}"/>
              </a:ext>
            </a:extLst>
          </p:cNvPr>
          <p:cNvSpPr>
            <a:spLocks noGrp="1"/>
          </p:cNvSpPr>
          <p:nvPr>
            <p:ph type="pic" sz="quarter" idx="19" hasCustomPrompt="1"/>
          </p:nvPr>
        </p:nvSpPr>
        <p:spPr>
          <a:xfrm>
            <a:off x="8108121" y="482049"/>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8" name="Picture Placeholder 8">
            <a:extLst>
              <a:ext uri="{FF2B5EF4-FFF2-40B4-BE49-F238E27FC236}">
                <a16:creationId xmlns:a16="http://schemas.microsoft.com/office/drawing/2014/main" id="{DDD237E2-1B97-3173-2CA0-2821434D633E}"/>
              </a:ext>
            </a:extLst>
          </p:cNvPr>
          <p:cNvSpPr>
            <a:spLocks noGrp="1"/>
          </p:cNvSpPr>
          <p:nvPr>
            <p:ph type="pic" sz="quarter" idx="20" hasCustomPrompt="1"/>
          </p:nvPr>
        </p:nvSpPr>
        <p:spPr>
          <a:xfrm>
            <a:off x="515937" y="3498360"/>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0" name="Picture Placeholder 8">
            <a:extLst>
              <a:ext uri="{FF2B5EF4-FFF2-40B4-BE49-F238E27FC236}">
                <a16:creationId xmlns:a16="http://schemas.microsoft.com/office/drawing/2014/main" id="{30B4A7CA-2E55-498A-7F34-03A541ADE241}"/>
              </a:ext>
            </a:extLst>
          </p:cNvPr>
          <p:cNvSpPr>
            <a:spLocks noGrp="1"/>
          </p:cNvSpPr>
          <p:nvPr>
            <p:ph type="pic" sz="quarter" idx="21" hasCustomPrompt="1"/>
          </p:nvPr>
        </p:nvSpPr>
        <p:spPr>
          <a:xfrm>
            <a:off x="4312028" y="3498360"/>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
        <p:nvSpPr>
          <p:cNvPr id="15" name="Picture Placeholder 8">
            <a:extLst>
              <a:ext uri="{FF2B5EF4-FFF2-40B4-BE49-F238E27FC236}">
                <a16:creationId xmlns:a16="http://schemas.microsoft.com/office/drawing/2014/main" id="{5B608A7D-F990-BDF8-319A-9E3A0FF506BA}"/>
              </a:ext>
            </a:extLst>
          </p:cNvPr>
          <p:cNvSpPr>
            <a:spLocks noGrp="1"/>
          </p:cNvSpPr>
          <p:nvPr>
            <p:ph type="pic" sz="quarter" idx="22" hasCustomPrompt="1"/>
          </p:nvPr>
        </p:nvSpPr>
        <p:spPr>
          <a:xfrm>
            <a:off x="8108120" y="3498360"/>
            <a:ext cx="3571200" cy="2807804"/>
          </a:xfrm>
          <a:solidFill>
            <a:schemeClr val="bg1">
              <a:lumMod val="95000"/>
            </a:schemeClr>
          </a:solidFill>
        </p:spPr>
        <p:txBody>
          <a:bodyPr anchor="ctr">
            <a:normAutofit/>
          </a:bodyPr>
          <a:lstStyle>
            <a:lvl1pPr marL="0" indent="0" algn="ctr">
              <a:buNone/>
              <a:defRPr sz="1200"/>
            </a:lvl1pPr>
          </a:lstStyle>
          <a:p>
            <a:r>
              <a:rPr lang="en-US" dirty="0"/>
              <a:t>Click to insert image</a:t>
            </a:r>
          </a:p>
        </p:txBody>
      </p:sp>
    </p:spTree>
    <p:extLst>
      <p:ext uri="{BB962C8B-B14F-4D97-AF65-F5344CB8AC3E}">
        <p14:creationId xmlns:p14="http://schemas.microsoft.com/office/powerpoint/2010/main" val="961446710"/>
      </p:ext>
    </p:extLst>
  </p:cSld>
  <p:clrMapOvr>
    <a:masterClrMapping/>
  </p:clrMapOvr>
  <p:extLst>
    <p:ext uri="{DCECCB84-F9BA-43D5-87BE-67443E8EF086}">
      <p15:sldGuideLst xmlns:p15="http://schemas.microsoft.com/office/powerpoint/2012/main">
        <p15:guide id="1" pos="2570" userDrawn="1">
          <p15:clr>
            <a:srgbClr val="FBAE40"/>
          </p15:clr>
        </p15:guide>
        <p15:guide id="2" pos="5103" userDrawn="1">
          <p15:clr>
            <a:srgbClr val="FBAE40"/>
          </p15:clr>
        </p15:guide>
        <p15:guide id="3" orient="horz" pos="300" userDrawn="1">
          <p15:clr>
            <a:srgbClr val="FBAE40"/>
          </p15:clr>
        </p15:guide>
        <p15:guide id="4" orient="horz" pos="3974" userDrawn="1">
          <p15:clr>
            <a:srgbClr val="FBAE40"/>
          </p15:clr>
        </p15:guide>
        <p15:guide id="5" pos="324" userDrawn="1">
          <p15:clr>
            <a:srgbClr val="FBAE40"/>
          </p15:clr>
        </p15:guide>
        <p15:guide id="6" pos="7354" userDrawn="1">
          <p15:clr>
            <a:srgbClr val="FBAE40"/>
          </p15:clr>
        </p15:guide>
        <p15:guide id="7" orient="horz" pos="2205" userDrawn="1">
          <p15:clr>
            <a:srgbClr val="FBAE40"/>
          </p15:clr>
        </p15:guide>
        <p15:guide id="8" orient="horz" pos="2069" userDrawn="1">
          <p15:clr>
            <a:srgbClr val="FBAE40"/>
          </p15:clr>
        </p15:guide>
        <p15:guide id="9" pos="4968" userDrawn="1">
          <p15:clr>
            <a:srgbClr val="FBAE40"/>
          </p15:clr>
        </p15:guide>
        <p15:guide id="10" pos="2709"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arge Text and Image">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780FE472-B2B4-E697-1586-57FBFF63464A}"/>
              </a:ext>
            </a:extLst>
          </p:cNvPr>
          <p:cNvGrpSpPr/>
          <p:nvPr userDrawn="1"/>
        </p:nvGrpSpPr>
        <p:grpSpPr>
          <a:xfrm>
            <a:off x="6203950" y="5283199"/>
            <a:ext cx="1524000" cy="1574800"/>
            <a:chOff x="6223000" y="5283199"/>
            <a:chExt cx="1524000" cy="1574800"/>
          </a:xfrm>
        </p:grpSpPr>
        <p:sp>
          <p:nvSpPr>
            <p:cNvPr id="69" name="Freeform: Shape 68">
              <a:extLst>
                <a:ext uri="{FF2B5EF4-FFF2-40B4-BE49-F238E27FC236}">
                  <a16:creationId xmlns:a16="http://schemas.microsoft.com/office/drawing/2014/main" id="{5BE081DA-E770-B289-50D6-47FBC4C2ADFC}"/>
                </a:ext>
              </a:extLst>
            </p:cNvPr>
            <p:cNvSpPr/>
            <p:nvPr userDrawn="1"/>
          </p:nvSpPr>
          <p:spPr>
            <a:xfrm>
              <a:off x="6223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BECDD00-8878-15F4-8A6E-CC50854CB49B}"/>
                </a:ext>
              </a:extLst>
            </p:cNvPr>
            <p:cNvSpPr/>
            <p:nvPr userDrawn="1"/>
          </p:nvSpPr>
          <p:spPr>
            <a:xfrm rot="10800000">
              <a:off x="6223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F3533F5A-7C78-40BA-0EB4-2E337CA46645}"/>
                </a:ext>
              </a:extLst>
            </p:cNvPr>
            <p:cNvSpPr/>
            <p:nvPr userDrawn="1"/>
          </p:nvSpPr>
          <p:spPr>
            <a:xfrm>
              <a:off x="6223000" y="5283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94FDF00-55BD-600B-B28E-7E4AD60455EF}"/>
                </a:ext>
              </a:extLst>
            </p:cNvPr>
            <p:cNvSpPr/>
            <p:nvPr userDrawn="1"/>
          </p:nvSpPr>
          <p:spPr>
            <a:xfrm rot="10800000">
              <a:off x="6223000" y="5283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1880A6A1-0A93-761F-6915-708706EE8434}"/>
                </a:ext>
              </a:extLst>
            </p:cNvPr>
            <p:cNvSpPr/>
            <p:nvPr userDrawn="1"/>
          </p:nvSpPr>
          <p:spPr>
            <a:xfrm>
              <a:off x="6985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C5D29B7-20B9-76AA-D8CC-003944897161}"/>
                </a:ext>
              </a:extLst>
            </p:cNvPr>
            <p:cNvSpPr/>
            <p:nvPr userDrawn="1"/>
          </p:nvSpPr>
          <p:spPr>
            <a:xfrm rot="10800000">
              <a:off x="6985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07D3AB6-E6D9-24EB-DE6C-477C0CB08A67}"/>
                </a:ext>
              </a:extLst>
            </p:cNvPr>
            <p:cNvSpPr/>
            <p:nvPr userDrawn="1"/>
          </p:nvSpPr>
          <p:spPr>
            <a:xfrm rot="10800000">
              <a:off x="6985000" y="6045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362A6CD2-AD70-FD9C-F604-13CF4337A591}"/>
              </a:ext>
            </a:extLst>
          </p:cNvPr>
          <p:cNvGrpSpPr/>
          <p:nvPr userDrawn="1"/>
        </p:nvGrpSpPr>
        <p:grpSpPr>
          <a:xfrm>
            <a:off x="10667458" y="0"/>
            <a:ext cx="1524543" cy="2336799"/>
            <a:chOff x="10667458" y="0"/>
            <a:chExt cx="1524543" cy="2336799"/>
          </a:xfrm>
        </p:grpSpPr>
        <p:sp>
          <p:nvSpPr>
            <p:cNvPr id="52" name="Freeform: Shape 51">
              <a:extLst>
                <a:ext uri="{FF2B5EF4-FFF2-40B4-BE49-F238E27FC236}">
                  <a16:creationId xmlns:a16="http://schemas.microsoft.com/office/drawing/2014/main" id="{808D30F7-3008-7D5F-5D3D-6216DCB2A516}"/>
                </a:ext>
              </a:extLst>
            </p:cNvPr>
            <p:cNvSpPr/>
            <p:nvPr/>
          </p:nvSpPr>
          <p:spPr>
            <a:xfrm>
              <a:off x="10668001" y="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9E8E692-B32B-3F31-4AA6-2CE0FD32FE8C}"/>
                </a:ext>
              </a:extLst>
            </p:cNvPr>
            <p:cNvSpPr/>
            <p:nvPr/>
          </p:nvSpPr>
          <p:spPr>
            <a:xfrm rot="10800000">
              <a:off x="10667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341D124-EC15-16D8-BAC3-71446E77FDF3}"/>
                </a:ext>
              </a:extLst>
            </p:cNvPr>
            <p:cNvSpPr/>
            <p:nvPr/>
          </p:nvSpPr>
          <p:spPr>
            <a:xfrm rot="10800000">
              <a:off x="10667458" y="0"/>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903CAAD-DCC3-61D6-9517-59AF8801ADCB}"/>
                </a:ext>
              </a:extLst>
            </p:cNvPr>
            <p:cNvSpPr/>
            <p:nvPr/>
          </p:nvSpPr>
          <p:spPr>
            <a:xfrm>
              <a:off x="11430001" y="1524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B7D1D55-4864-FFDE-68A9-4AFA82CD074A}"/>
                </a:ext>
              </a:extLst>
            </p:cNvPr>
            <p:cNvSpPr/>
            <p:nvPr/>
          </p:nvSpPr>
          <p:spPr>
            <a:xfrm rot="10800000">
              <a:off x="11429458" y="2285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527A38A-1133-CF2C-517B-FBF0C3F8C035}"/>
                </a:ext>
              </a:extLst>
            </p:cNvPr>
            <p:cNvSpPr/>
            <p:nvPr/>
          </p:nvSpPr>
          <p:spPr>
            <a:xfrm>
              <a:off x="11430001" y="762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EE99566-D5DE-AA3E-D0A7-5D077FD5A501}"/>
                </a:ext>
              </a:extLst>
            </p:cNvPr>
            <p:cNvSpPr/>
            <p:nvPr/>
          </p:nvSpPr>
          <p:spPr>
            <a:xfrm rot="10800000">
              <a:off x="11429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grpSp>
      <p:sp>
        <p:nvSpPr>
          <p:cNvPr id="68" name="Picture Placeholder 67">
            <a:extLst>
              <a:ext uri="{FF2B5EF4-FFF2-40B4-BE49-F238E27FC236}">
                <a16:creationId xmlns:a16="http://schemas.microsoft.com/office/drawing/2014/main" id="{E2B89B19-5915-1E8F-3463-F7F14B11456D}"/>
              </a:ext>
            </a:extLst>
          </p:cNvPr>
          <p:cNvSpPr>
            <a:spLocks noGrp="1"/>
          </p:cNvSpPr>
          <p:nvPr>
            <p:ph type="pic" sz="quarter" idx="14" hasCustomPrompt="1"/>
          </p:nvPr>
        </p:nvSpPr>
        <p:spPr>
          <a:xfrm>
            <a:off x="6203950" y="0"/>
            <a:ext cx="5988050" cy="6858000"/>
          </a:xfrm>
          <a:custGeom>
            <a:avLst/>
            <a:gdLst>
              <a:gd name="connsiteX0" fmla="*/ 0 w 5988050"/>
              <a:gd name="connsiteY0" fmla="*/ 0 h 6858000"/>
              <a:gd name="connsiteX1" fmla="*/ 5988050 w 5988050"/>
              <a:gd name="connsiteY1" fmla="*/ 0 h 6858000"/>
              <a:gd name="connsiteX2" fmla="*/ 5988050 w 5988050"/>
              <a:gd name="connsiteY2" fmla="*/ 762001 h 6858000"/>
              <a:gd name="connsiteX3" fmla="*/ 5987509 w 5988050"/>
              <a:gd name="connsiteY3" fmla="*/ 762001 h 6858000"/>
              <a:gd name="connsiteX4" fmla="*/ 5987509 w 5988050"/>
              <a:gd name="connsiteY4" fmla="*/ 762000 h 6858000"/>
              <a:gd name="connsiteX5" fmla="*/ 5226052 w 5988050"/>
              <a:gd name="connsiteY5" fmla="*/ 762000 h 6858000"/>
              <a:gd name="connsiteX6" fmla="*/ 5226052 w 5988050"/>
              <a:gd name="connsiteY6" fmla="*/ 1 h 6858000"/>
              <a:gd name="connsiteX7" fmla="*/ 5225509 w 5988050"/>
              <a:gd name="connsiteY7" fmla="*/ 1 h 6858000"/>
              <a:gd name="connsiteX8" fmla="*/ 4463509 w 5988050"/>
              <a:gd name="connsiteY8" fmla="*/ 1 h 6858000"/>
              <a:gd name="connsiteX9" fmla="*/ 4463509 w 5988050"/>
              <a:gd name="connsiteY9" fmla="*/ 50801 h 6858000"/>
              <a:gd name="connsiteX10" fmla="*/ 4464052 w 5988050"/>
              <a:gd name="connsiteY10" fmla="*/ 50801 h 6858000"/>
              <a:gd name="connsiteX11" fmla="*/ 4464052 w 5988050"/>
              <a:gd name="connsiteY11" fmla="*/ 762000 h 6858000"/>
              <a:gd name="connsiteX12" fmla="*/ 4463509 w 5988050"/>
              <a:gd name="connsiteY12" fmla="*/ 762000 h 6858000"/>
              <a:gd name="connsiteX13" fmla="*/ 4463509 w 5988050"/>
              <a:gd name="connsiteY13" fmla="*/ 812800 h 6858000"/>
              <a:gd name="connsiteX14" fmla="*/ 5225509 w 5988050"/>
              <a:gd name="connsiteY14" fmla="*/ 812800 h 6858000"/>
              <a:gd name="connsiteX15" fmla="*/ 5226052 w 5988050"/>
              <a:gd name="connsiteY15" fmla="*/ 812800 h 6858000"/>
              <a:gd name="connsiteX16" fmla="*/ 5226052 w 5988050"/>
              <a:gd name="connsiteY16" fmla="*/ 1524001 h 6858000"/>
              <a:gd name="connsiteX17" fmla="*/ 5226052 w 5988050"/>
              <a:gd name="connsiteY17" fmla="*/ 2286000 h 6858000"/>
              <a:gd name="connsiteX18" fmla="*/ 5225509 w 5988050"/>
              <a:gd name="connsiteY18" fmla="*/ 2286000 h 6858000"/>
              <a:gd name="connsiteX19" fmla="*/ 5225509 w 5988050"/>
              <a:gd name="connsiteY19" fmla="*/ 2336800 h 6858000"/>
              <a:gd name="connsiteX20" fmla="*/ 5987509 w 5988050"/>
              <a:gd name="connsiteY20" fmla="*/ 2336800 h 6858000"/>
              <a:gd name="connsiteX21" fmla="*/ 5987509 w 5988050"/>
              <a:gd name="connsiteY21" fmla="*/ 2286001 h 6858000"/>
              <a:gd name="connsiteX22" fmla="*/ 5988050 w 5988050"/>
              <a:gd name="connsiteY22" fmla="*/ 2286001 h 6858000"/>
              <a:gd name="connsiteX23" fmla="*/ 5988050 w 5988050"/>
              <a:gd name="connsiteY23" fmla="*/ 6858000 h 6858000"/>
              <a:gd name="connsiteX24" fmla="*/ 1524000 w 5988050"/>
              <a:gd name="connsiteY24" fmla="*/ 6858000 h 6858000"/>
              <a:gd name="connsiteX25" fmla="*/ 1524000 w 5988050"/>
              <a:gd name="connsiteY25" fmla="*/ 6807201 h 6858000"/>
              <a:gd name="connsiteX26" fmla="*/ 1524000 w 5988050"/>
              <a:gd name="connsiteY26" fmla="*/ 6807200 h 6858000"/>
              <a:gd name="connsiteX27" fmla="*/ 1524000 w 5988050"/>
              <a:gd name="connsiteY27" fmla="*/ 6096000 h 6858000"/>
              <a:gd name="connsiteX28" fmla="*/ 1524000 w 5988050"/>
              <a:gd name="connsiteY28" fmla="*/ 6045201 h 6858000"/>
              <a:gd name="connsiteX29" fmla="*/ 1524000 w 5988050"/>
              <a:gd name="connsiteY29" fmla="*/ 6045200 h 6858000"/>
              <a:gd name="connsiteX30" fmla="*/ 762000 w 5988050"/>
              <a:gd name="connsiteY30" fmla="*/ 6045200 h 6858000"/>
              <a:gd name="connsiteX31" fmla="*/ 762000 w 5988050"/>
              <a:gd name="connsiteY31" fmla="*/ 5334000 h 6858000"/>
              <a:gd name="connsiteX32" fmla="*/ 762000 w 5988050"/>
              <a:gd name="connsiteY32" fmla="*/ 5283201 h 6858000"/>
              <a:gd name="connsiteX33" fmla="*/ 762000 w 5988050"/>
              <a:gd name="connsiteY33" fmla="*/ 5283200 h 6858000"/>
              <a:gd name="connsiteX34" fmla="*/ 0 w 5988050"/>
              <a:gd name="connsiteY34" fmla="*/ 5283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88050" h="6858000">
                <a:moveTo>
                  <a:pt x="0" y="0"/>
                </a:moveTo>
                <a:lnTo>
                  <a:pt x="5988050" y="0"/>
                </a:lnTo>
                <a:lnTo>
                  <a:pt x="5988050" y="762001"/>
                </a:lnTo>
                <a:lnTo>
                  <a:pt x="5987509" y="762001"/>
                </a:lnTo>
                <a:lnTo>
                  <a:pt x="5987509" y="762000"/>
                </a:lnTo>
                <a:lnTo>
                  <a:pt x="5226052" y="762000"/>
                </a:lnTo>
                <a:lnTo>
                  <a:pt x="5226052" y="1"/>
                </a:lnTo>
                <a:lnTo>
                  <a:pt x="5225509" y="1"/>
                </a:lnTo>
                <a:lnTo>
                  <a:pt x="4463509" y="1"/>
                </a:lnTo>
                <a:lnTo>
                  <a:pt x="4463509" y="50801"/>
                </a:lnTo>
                <a:lnTo>
                  <a:pt x="4464052" y="50801"/>
                </a:lnTo>
                <a:lnTo>
                  <a:pt x="4464052" y="762000"/>
                </a:lnTo>
                <a:lnTo>
                  <a:pt x="4463509" y="762000"/>
                </a:lnTo>
                <a:lnTo>
                  <a:pt x="4463509" y="812800"/>
                </a:lnTo>
                <a:lnTo>
                  <a:pt x="5225509" y="812800"/>
                </a:lnTo>
                <a:lnTo>
                  <a:pt x="5226052" y="812800"/>
                </a:lnTo>
                <a:lnTo>
                  <a:pt x="5226052" y="1524001"/>
                </a:lnTo>
                <a:lnTo>
                  <a:pt x="5226052" y="2286000"/>
                </a:lnTo>
                <a:lnTo>
                  <a:pt x="5225509" y="2286000"/>
                </a:lnTo>
                <a:lnTo>
                  <a:pt x="5225509" y="2336800"/>
                </a:lnTo>
                <a:lnTo>
                  <a:pt x="5987509" y="2336800"/>
                </a:lnTo>
                <a:lnTo>
                  <a:pt x="5987509" y="2286001"/>
                </a:lnTo>
                <a:lnTo>
                  <a:pt x="5988050" y="2286001"/>
                </a:lnTo>
                <a:lnTo>
                  <a:pt x="5988050" y="6858000"/>
                </a:lnTo>
                <a:lnTo>
                  <a:pt x="1524000" y="6858000"/>
                </a:lnTo>
                <a:lnTo>
                  <a:pt x="1524000" y="6807201"/>
                </a:lnTo>
                <a:lnTo>
                  <a:pt x="1524000" y="6807200"/>
                </a:lnTo>
                <a:lnTo>
                  <a:pt x="1524000" y="6096000"/>
                </a:lnTo>
                <a:lnTo>
                  <a:pt x="1524000" y="6045201"/>
                </a:lnTo>
                <a:lnTo>
                  <a:pt x="1524000" y="6045200"/>
                </a:lnTo>
                <a:lnTo>
                  <a:pt x="762000" y="6045200"/>
                </a:lnTo>
                <a:lnTo>
                  <a:pt x="762000" y="5334000"/>
                </a:lnTo>
                <a:lnTo>
                  <a:pt x="762000" y="5283201"/>
                </a:lnTo>
                <a:lnTo>
                  <a:pt x="762000" y="5283200"/>
                </a:lnTo>
                <a:lnTo>
                  <a:pt x="0" y="5283200"/>
                </a:lnTo>
                <a:close/>
              </a:path>
            </a:pathLst>
          </a:custGeom>
          <a:solidFill>
            <a:schemeClr val="bg1">
              <a:lumMod val="95000"/>
            </a:schemeClr>
          </a:solidFill>
        </p:spPr>
        <p:txBody>
          <a:bodyPr wrap="square" anchor="ctr">
            <a:noAutofit/>
          </a:bodyPr>
          <a:lstStyle>
            <a:lvl1pPr marL="0" indent="0" algn="ctr">
              <a:buNone/>
              <a:defRPr sz="1200"/>
            </a:lvl1pPr>
          </a:lstStyle>
          <a:p>
            <a:r>
              <a:rPr lang="en-US" dirty="0"/>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77" name="Title 1">
            <a:extLst>
              <a:ext uri="{FF2B5EF4-FFF2-40B4-BE49-F238E27FC236}">
                <a16:creationId xmlns:a16="http://schemas.microsoft.com/office/drawing/2014/main" id="{9C71A592-C841-1EEB-4249-A6CB7E0BAFE8}"/>
              </a:ext>
            </a:extLst>
          </p:cNvPr>
          <p:cNvSpPr>
            <a:spLocks noGrp="1"/>
          </p:cNvSpPr>
          <p:nvPr>
            <p:ph type="title" hasCustomPrompt="1"/>
          </p:nvPr>
        </p:nvSpPr>
        <p:spPr>
          <a:xfrm>
            <a:off x="515396" y="765175"/>
            <a:ext cx="5472112" cy="5327650"/>
          </a:xfrm>
        </p:spPr>
        <p:txBody>
          <a:bodyPr/>
          <a:lstStyle>
            <a:lvl1pPr algn="ctr">
              <a:defRPr>
                <a:solidFill>
                  <a:schemeClr val="accent1"/>
                </a:solidFill>
              </a:defRPr>
            </a:lvl1pPr>
          </a:lstStyle>
          <a:p>
            <a:r>
              <a:rPr lang="en-US" dirty="0"/>
              <a:t>Click to add text</a:t>
            </a:r>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Tree>
    <p:extLst>
      <p:ext uri="{BB962C8B-B14F-4D97-AF65-F5344CB8AC3E}">
        <p14:creationId xmlns:p14="http://schemas.microsoft.com/office/powerpoint/2010/main" val="140107403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4" orient="horz" pos="482" userDrawn="1">
          <p15:clr>
            <a:srgbClr val="FBAE40"/>
          </p15:clr>
        </p15:guide>
        <p15:guide id="5" orient="horz" pos="383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arge Text">
    <p:bg>
      <p:bgPr>
        <a:solidFill>
          <a:schemeClr val="bg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627C6FD-C999-C69B-CCAF-F756C84B9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9"/>
            <a:ext cx="12192000" cy="6858000"/>
          </a:xfrm>
          <a:prstGeom prst="rect">
            <a:avLst/>
          </a:prstGeom>
        </p:spPr>
      </p:pic>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
        <p:nvSpPr>
          <p:cNvPr id="9" name="Title 1">
            <a:extLst>
              <a:ext uri="{FF2B5EF4-FFF2-40B4-BE49-F238E27FC236}">
                <a16:creationId xmlns:a16="http://schemas.microsoft.com/office/drawing/2014/main" id="{37A509F2-C2FC-7351-21EA-CE4382BBACE7}"/>
              </a:ext>
            </a:extLst>
          </p:cNvPr>
          <p:cNvSpPr>
            <a:spLocks noGrp="1"/>
          </p:cNvSpPr>
          <p:nvPr>
            <p:ph type="title" hasCustomPrompt="1"/>
          </p:nvPr>
        </p:nvSpPr>
        <p:spPr>
          <a:xfrm>
            <a:off x="2671764" y="765175"/>
            <a:ext cx="6847930" cy="5327650"/>
          </a:xfrm>
        </p:spPr>
        <p:txBody>
          <a:bodyPr/>
          <a:lstStyle>
            <a:lvl1pPr algn="ctr">
              <a:defRPr sz="6000">
                <a:solidFill>
                  <a:schemeClr val="accent1"/>
                </a:solidFill>
                <a:latin typeface="+mj-lt"/>
              </a:defRPr>
            </a:lvl1pPr>
          </a:lstStyle>
          <a:p>
            <a:r>
              <a:rPr lang="en-US" dirty="0"/>
              <a:t>Click to add text</a:t>
            </a:r>
          </a:p>
        </p:txBody>
      </p:sp>
    </p:spTree>
    <p:extLst>
      <p:ext uri="{BB962C8B-B14F-4D97-AF65-F5344CB8AC3E}">
        <p14:creationId xmlns:p14="http://schemas.microsoft.com/office/powerpoint/2010/main" val="271388848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92" name="Picture Placeholder 91">
            <a:extLst>
              <a:ext uri="{FF2B5EF4-FFF2-40B4-BE49-F238E27FC236}">
                <a16:creationId xmlns:a16="http://schemas.microsoft.com/office/drawing/2014/main" id="{F7174CB5-E70F-B8C7-D695-C01E07D76575}"/>
              </a:ext>
            </a:extLst>
          </p:cNvPr>
          <p:cNvSpPr>
            <a:spLocks noGrp="1"/>
          </p:cNvSpPr>
          <p:nvPr>
            <p:ph type="pic" sz="quarter" idx="14" hasCustomPrompt="1"/>
          </p:nvPr>
        </p:nvSpPr>
        <p:spPr>
          <a:xfrm>
            <a:off x="0" y="0"/>
            <a:ext cx="12192000" cy="6858000"/>
          </a:xfrm>
          <a:custGeom>
            <a:avLst/>
            <a:gdLst>
              <a:gd name="connsiteX0" fmla="*/ 11425936 w 12192000"/>
              <a:gd name="connsiteY0" fmla="*/ 6091936 h 6858000"/>
              <a:gd name="connsiteX1" fmla="*/ 12192000 w 12192000"/>
              <a:gd name="connsiteY1" fmla="*/ 6091936 h 6858000"/>
              <a:gd name="connsiteX2" fmla="*/ 12192000 w 12192000"/>
              <a:gd name="connsiteY2" fmla="*/ 6858000 h 6858000"/>
              <a:gd name="connsiteX3" fmla="*/ 11425936 w 12192000"/>
              <a:gd name="connsiteY3" fmla="*/ 6858000 h 6858000"/>
              <a:gd name="connsiteX4" fmla="*/ 11425936 w 12192000"/>
              <a:gd name="connsiteY4" fmla="*/ 6806930 h 6858000"/>
              <a:gd name="connsiteX5" fmla="*/ 11425936 w 12192000"/>
              <a:gd name="connsiteY5" fmla="*/ 6806929 h 6858000"/>
              <a:gd name="connsiteX6" fmla="*/ 1520302 w 12192000"/>
              <a:gd name="connsiteY6" fmla="*/ 0 h 6858000"/>
              <a:gd name="connsiteX7" fmla="*/ 12192000 w 12192000"/>
              <a:gd name="connsiteY7" fmla="*/ 0 h 6858000"/>
              <a:gd name="connsiteX8" fmla="*/ 12192000 w 12192000"/>
              <a:gd name="connsiteY8" fmla="*/ 4508735 h 6858000"/>
              <a:gd name="connsiteX9" fmla="*/ 11425936 w 12192000"/>
              <a:gd name="connsiteY9" fmla="*/ 4508735 h 6858000"/>
              <a:gd name="connsiteX10" fmla="*/ 11425936 w 12192000"/>
              <a:gd name="connsiteY10" fmla="*/ 4559806 h 6858000"/>
              <a:gd name="connsiteX11" fmla="*/ 11425936 w 12192000"/>
              <a:gd name="connsiteY11" fmla="*/ 5274800 h 6858000"/>
              <a:gd name="connsiteX12" fmla="*/ 11425936 w 12192000"/>
              <a:gd name="connsiteY12" fmla="*/ 6040865 h 6858000"/>
              <a:gd name="connsiteX13" fmla="*/ 10659871 w 12192000"/>
              <a:gd name="connsiteY13" fmla="*/ 6040865 h 6858000"/>
              <a:gd name="connsiteX14" fmla="*/ 10659871 w 12192000"/>
              <a:gd name="connsiteY14" fmla="*/ 6091936 h 6858000"/>
              <a:gd name="connsiteX15" fmla="*/ 10659871 w 12192000"/>
              <a:gd name="connsiteY15" fmla="*/ 6806929 h 6858000"/>
              <a:gd name="connsiteX16" fmla="*/ 10659871 w 12192000"/>
              <a:gd name="connsiteY16" fmla="*/ 6806930 h 6858000"/>
              <a:gd name="connsiteX17" fmla="*/ 10659871 w 12192000"/>
              <a:gd name="connsiteY17" fmla="*/ 6858000 h 6858000"/>
              <a:gd name="connsiteX18" fmla="*/ 0 w 12192000"/>
              <a:gd name="connsiteY18" fmla="*/ 6858000 h 6858000"/>
              <a:gd name="connsiteX19" fmla="*/ 0 w 12192000"/>
              <a:gd name="connsiteY19" fmla="*/ 1570979 h 6858000"/>
              <a:gd name="connsiteX20" fmla="*/ 760151 w 12192000"/>
              <a:gd name="connsiteY20" fmla="*/ 1570979 h 6858000"/>
              <a:gd name="connsiteX21" fmla="*/ 760151 w 12192000"/>
              <a:gd name="connsiteY21" fmla="*/ 1520302 h 6858000"/>
              <a:gd name="connsiteX22" fmla="*/ 760151 w 12192000"/>
              <a:gd name="connsiteY22" fmla="*/ 810828 h 6858000"/>
              <a:gd name="connsiteX23" fmla="*/ 1520302 w 12192000"/>
              <a:gd name="connsiteY23" fmla="*/ 810828 h 6858000"/>
              <a:gd name="connsiteX24" fmla="*/ 1520302 w 12192000"/>
              <a:gd name="connsiteY24" fmla="*/ 760151 h 6858000"/>
              <a:gd name="connsiteX25" fmla="*/ 1520302 w 12192000"/>
              <a:gd name="connsiteY25" fmla="*/ 50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11425936" y="6091936"/>
                </a:moveTo>
                <a:lnTo>
                  <a:pt x="12192000" y="6091936"/>
                </a:lnTo>
                <a:lnTo>
                  <a:pt x="12192000" y="6858000"/>
                </a:lnTo>
                <a:lnTo>
                  <a:pt x="11425936" y="6858000"/>
                </a:lnTo>
                <a:lnTo>
                  <a:pt x="11425936" y="6806930"/>
                </a:lnTo>
                <a:lnTo>
                  <a:pt x="11425936" y="6806929"/>
                </a:lnTo>
                <a:close/>
                <a:moveTo>
                  <a:pt x="1520302" y="0"/>
                </a:moveTo>
                <a:lnTo>
                  <a:pt x="12192000" y="0"/>
                </a:lnTo>
                <a:lnTo>
                  <a:pt x="12192000" y="4508735"/>
                </a:lnTo>
                <a:lnTo>
                  <a:pt x="11425936" y="4508735"/>
                </a:lnTo>
                <a:lnTo>
                  <a:pt x="11425936" y="4559806"/>
                </a:lnTo>
                <a:lnTo>
                  <a:pt x="11425936" y="5274800"/>
                </a:lnTo>
                <a:lnTo>
                  <a:pt x="11425936" y="6040865"/>
                </a:lnTo>
                <a:lnTo>
                  <a:pt x="10659871" y="6040865"/>
                </a:lnTo>
                <a:lnTo>
                  <a:pt x="10659871" y="6091936"/>
                </a:lnTo>
                <a:lnTo>
                  <a:pt x="10659871" y="6806929"/>
                </a:lnTo>
                <a:lnTo>
                  <a:pt x="10659871" y="6806930"/>
                </a:lnTo>
                <a:lnTo>
                  <a:pt x="10659871" y="6858000"/>
                </a:lnTo>
                <a:lnTo>
                  <a:pt x="0" y="6858000"/>
                </a:lnTo>
                <a:lnTo>
                  <a:pt x="0" y="1570979"/>
                </a:lnTo>
                <a:lnTo>
                  <a:pt x="760151" y="1570979"/>
                </a:lnTo>
                <a:lnTo>
                  <a:pt x="760151" y="1520302"/>
                </a:lnTo>
                <a:lnTo>
                  <a:pt x="760151" y="810828"/>
                </a:lnTo>
                <a:lnTo>
                  <a:pt x="1520302" y="810828"/>
                </a:lnTo>
                <a:lnTo>
                  <a:pt x="1520302" y="760151"/>
                </a:lnTo>
                <a:lnTo>
                  <a:pt x="1520302" y="50677"/>
                </a:lnTo>
                <a:close/>
              </a:path>
            </a:pathLst>
          </a:custGeom>
          <a:solidFill>
            <a:schemeClr val="bg1">
              <a:lumMod val="95000"/>
            </a:schemeClr>
          </a:solidFill>
        </p:spPr>
        <p:txBody>
          <a:bodyPr wrap="square" anchor="ctr">
            <a:noAutofit/>
          </a:bodyPr>
          <a:lstStyle>
            <a:lvl1pPr marL="0" indent="0" algn="ctr">
              <a:buNone/>
              <a:defRPr sz="1200"/>
            </a:lvl1pPr>
          </a:lstStyle>
          <a:p>
            <a:r>
              <a:rPr lang="en-US" dirty="0"/>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grpSp>
        <p:nvGrpSpPr>
          <p:cNvPr id="93" name="Group 92">
            <a:extLst>
              <a:ext uri="{FF2B5EF4-FFF2-40B4-BE49-F238E27FC236}">
                <a16:creationId xmlns:a16="http://schemas.microsoft.com/office/drawing/2014/main" id="{FD4DFB8A-6311-1B93-916E-B9D4E9BA96AD}"/>
              </a:ext>
            </a:extLst>
          </p:cNvPr>
          <p:cNvGrpSpPr/>
          <p:nvPr userDrawn="1"/>
        </p:nvGrpSpPr>
        <p:grpSpPr>
          <a:xfrm>
            <a:off x="0" y="0"/>
            <a:ext cx="1520301" cy="1570978"/>
            <a:chOff x="6594" y="928"/>
            <a:chExt cx="1520301" cy="1570978"/>
          </a:xfrm>
        </p:grpSpPr>
        <p:grpSp>
          <p:nvGrpSpPr>
            <p:cNvPr id="94" name="Graphic 18">
              <a:extLst>
                <a:ext uri="{FF2B5EF4-FFF2-40B4-BE49-F238E27FC236}">
                  <a16:creationId xmlns:a16="http://schemas.microsoft.com/office/drawing/2014/main" id="{ADA667D0-E330-B928-67C5-009C3528A1EC}"/>
                </a:ext>
              </a:extLst>
            </p:cNvPr>
            <p:cNvGrpSpPr/>
            <p:nvPr/>
          </p:nvGrpSpPr>
          <p:grpSpPr>
            <a:xfrm>
              <a:off x="6594" y="928"/>
              <a:ext cx="760150" cy="760150"/>
              <a:chOff x="6594" y="928"/>
              <a:chExt cx="760150" cy="760150"/>
            </a:xfrm>
          </p:grpSpPr>
          <p:sp>
            <p:nvSpPr>
              <p:cNvPr id="102" name="Freeform: Shape 101">
                <a:extLst>
                  <a:ext uri="{FF2B5EF4-FFF2-40B4-BE49-F238E27FC236}">
                    <a16:creationId xmlns:a16="http://schemas.microsoft.com/office/drawing/2014/main" id="{6AB9711A-B263-E608-D415-6A6FEE7070E9}"/>
                  </a:ext>
                </a:extLst>
              </p:cNvPr>
              <p:cNvSpPr/>
              <p:nvPr/>
            </p:nvSpPr>
            <p:spPr>
              <a:xfrm>
                <a:off x="6594"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6CC349"/>
              </a:solidFill>
              <a:ln w="1266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8A65518-95DA-0BA0-4E99-709F7F3AD9F9}"/>
                  </a:ext>
                </a:extLst>
              </p:cNvPr>
              <p:cNvSpPr/>
              <p:nvPr/>
            </p:nvSpPr>
            <p:spPr>
              <a:xfrm>
                <a:off x="6594"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A0E081"/>
              </a:solidFill>
              <a:ln w="12660" cap="flat">
                <a:noFill/>
                <a:prstDash val="solid"/>
                <a:miter/>
              </a:ln>
            </p:spPr>
            <p:txBody>
              <a:bodyPr rtlCol="0" anchor="ctr"/>
              <a:lstStyle/>
              <a:p>
                <a:endParaRPr lang="en-US"/>
              </a:p>
            </p:txBody>
          </p:sp>
        </p:grpSp>
        <p:grpSp>
          <p:nvGrpSpPr>
            <p:cNvPr id="95" name="Graphic 18">
              <a:extLst>
                <a:ext uri="{FF2B5EF4-FFF2-40B4-BE49-F238E27FC236}">
                  <a16:creationId xmlns:a16="http://schemas.microsoft.com/office/drawing/2014/main" id="{30315D43-6602-C59D-631E-6CF2928C818F}"/>
                </a:ext>
              </a:extLst>
            </p:cNvPr>
            <p:cNvGrpSpPr/>
            <p:nvPr/>
          </p:nvGrpSpPr>
          <p:grpSpPr>
            <a:xfrm>
              <a:off x="6594" y="761079"/>
              <a:ext cx="760150" cy="810827"/>
              <a:chOff x="6594" y="761079"/>
              <a:chExt cx="760150" cy="810827"/>
            </a:xfrm>
          </p:grpSpPr>
          <p:sp>
            <p:nvSpPr>
              <p:cNvPr id="100" name="Freeform: Shape 99">
                <a:extLst>
                  <a:ext uri="{FF2B5EF4-FFF2-40B4-BE49-F238E27FC236}">
                    <a16:creationId xmlns:a16="http://schemas.microsoft.com/office/drawing/2014/main" id="{4A07AA81-8EFC-0696-5510-53902EC41273}"/>
                  </a:ext>
                </a:extLst>
              </p:cNvPr>
              <p:cNvSpPr/>
              <p:nvPr/>
            </p:nvSpPr>
            <p:spPr>
              <a:xfrm>
                <a:off x="6594" y="761079"/>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FF791A"/>
              </a:solidFill>
              <a:ln w="1266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47E5D26C-2CCC-B9A6-F510-925162427DAA}"/>
                  </a:ext>
                </a:extLst>
              </p:cNvPr>
              <p:cNvSpPr/>
              <p:nvPr/>
            </p:nvSpPr>
            <p:spPr>
              <a:xfrm>
                <a:off x="6594" y="1521230"/>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CC4300"/>
              </a:solidFill>
              <a:ln w="12660" cap="flat">
                <a:noFill/>
                <a:prstDash val="solid"/>
                <a:miter/>
              </a:ln>
            </p:spPr>
            <p:txBody>
              <a:bodyPr rtlCol="0" anchor="ctr"/>
              <a:lstStyle/>
              <a:p>
                <a:endParaRPr lang="en-US"/>
              </a:p>
            </p:txBody>
          </p:sp>
        </p:grpSp>
        <p:grpSp>
          <p:nvGrpSpPr>
            <p:cNvPr id="96" name="Graphic 18">
              <a:extLst>
                <a:ext uri="{FF2B5EF4-FFF2-40B4-BE49-F238E27FC236}">
                  <a16:creationId xmlns:a16="http://schemas.microsoft.com/office/drawing/2014/main" id="{D1AB1DB9-2934-4C23-BEA3-31A39F70F1EE}"/>
                </a:ext>
              </a:extLst>
            </p:cNvPr>
            <p:cNvGrpSpPr/>
            <p:nvPr/>
          </p:nvGrpSpPr>
          <p:grpSpPr>
            <a:xfrm>
              <a:off x="766745" y="928"/>
              <a:ext cx="760150" cy="810827"/>
              <a:chOff x="766745" y="928"/>
              <a:chExt cx="760150" cy="810827"/>
            </a:xfrm>
          </p:grpSpPr>
          <p:sp>
            <p:nvSpPr>
              <p:cNvPr id="97" name="Freeform: Shape 96">
                <a:extLst>
                  <a:ext uri="{FF2B5EF4-FFF2-40B4-BE49-F238E27FC236}">
                    <a16:creationId xmlns:a16="http://schemas.microsoft.com/office/drawing/2014/main" id="{2CACC98E-9BDD-360A-297A-6F4C8B3EE10A}"/>
                  </a:ext>
                </a:extLst>
              </p:cNvPr>
              <p:cNvSpPr/>
              <p:nvPr/>
            </p:nvSpPr>
            <p:spPr>
              <a:xfrm>
                <a:off x="766745"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3A87F4"/>
              </a:solidFill>
              <a:ln w="1266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0339CC9-6F40-3468-EAEA-50FC5D638827}"/>
                  </a:ext>
                </a:extLst>
              </p:cNvPr>
              <p:cNvSpPr/>
              <p:nvPr/>
            </p:nvSpPr>
            <p:spPr>
              <a:xfrm>
                <a:off x="766745" y="761079"/>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0855DB"/>
              </a:solidFill>
              <a:ln w="1266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562A3E3-B3ED-2658-9774-F3E15A28FF90}"/>
                  </a:ext>
                </a:extLst>
              </p:cNvPr>
              <p:cNvSpPr/>
              <p:nvPr/>
            </p:nvSpPr>
            <p:spPr>
              <a:xfrm>
                <a:off x="766745"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84B7FC"/>
              </a:solidFill>
              <a:ln w="12660" cap="flat">
                <a:noFill/>
                <a:prstDash val="solid"/>
                <a:miter/>
              </a:ln>
            </p:spPr>
            <p:txBody>
              <a:bodyPr rtlCol="0" anchor="ctr"/>
              <a:lstStyle/>
              <a:p>
                <a:endParaRPr lang="en-US"/>
              </a:p>
            </p:txBody>
          </p:sp>
        </p:grpSp>
      </p:grpSp>
      <p:grpSp>
        <p:nvGrpSpPr>
          <p:cNvPr id="104" name="Group 103">
            <a:extLst>
              <a:ext uri="{FF2B5EF4-FFF2-40B4-BE49-F238E27FC236}">
                <a16:creationId xmlns:a16="http://schemas.microsoft.com/office/drawing/2014/main" id="{5F75E95E-B02C-DF64-19AB-B29A1633A5CC}"/>
              </a:ext>
            </a:extLst>
          </p:cNvPr>
          <p:cNvGrpSpPr/>
          <p:nvPr userDrawn="1"/>
        </p:nvGrpSpPr>
        <p:grpSpPr>
          <a:xfrm>
            <a:off x="10659871" y="4508735"/>
            <a:ext cx="1532129" cy="2349265"/>
            <a:chOff x="10656261" y="4504728"/>
            <a:chExt cx="1532129" cy="2349265"/>
          </a:xfrm>
        </p:grpSpPr>
        <p:grpSp>
          <p:nvGrpSpPr>
            <p:cNvPr id="105" name="Graphic 22">
              <a:extLst>
                <a:ext uri="{FF2B5EF4-FFF2-40B4-BE49-F238E27FC236}">
                  <a16:creationId xmlns:a16="http://schemas.microsoft.com/office/drawing/2014/main" id="{B333509F-1AC3-3DFE-72B6-8AB0898699A7}"/>
                </a:ext>
              </a:extLst>
            </p:cNvPr>
            <p:cNvGrpSpPr/>
            <p:nvPr/>
          </p:nvGrpSpPr>
          <p:grpSpPr>
            <a:xfrm>
              <a:off x="11422326" y="5270793"/>
              <a:ext cx="766064" cy="817135"/>
              <a:chOff x="11422326" y="5270793"/>
              <a:chExt cx="766064" cy="817135"/>
            </a:xfrm>
          </p:grpSpPr>
          <p:sp>
            <p:nvSpPr>
              <p:cNvPr id="113" name="Freeform: Shape 112">
                <a:extLst>
                  <a:ext uri="{FF2B5EF4-FFF2-40B4-BE49-F238E27FC236}">
                    <a16:creationId xmlns:a16="http://schemas.microsoft.com/office/drawing/2014/main" id="{27906DFE-CDB6-B2D2-E813-12C759B5D518}"/>
                  </a:ext>
                </a:extLst>
              </p:cNvPr>
              <p:cNvSpPr/>
              <p:nvPr/>
            </p:nvSpPr>
            <p:spPr>
              <a:xfrm>
                <a:off x="11422326" y="5270793"/>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3A87F4"/>
              </a:solidFill>
              <a:ln w="1274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AF42A023-5D03-F359-5703-60FF467AB870}"/>
                  </a:ext>
                </a:extLst>
              </p:cNvPr>
              <p:cNvSpPr/>
              <p:nvPr/>
            </p:nvSpPr>
            <p:spPr>
              <a:xfrm>
                <a:off x="11422326"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0855DB"/>
              </a:solidFill>
              <a:ln w="12740" cap="flat">
                <a:noFill/>
                <a:prstDash val="solid"/>
                <a:miter/>
              </a:ln>
            </p:spPr>
            <p:txBody>
              <a:bodyPr rtlCol="0" anchor="ctr"/>
              <a:lstStyle/>
              <a:p>
                <a:endParaRPr lang="en-US"/>
              </a:p>
            </p:txBody>
          </p:sp>
        </p:grpSp>
        <p:grpSp>
          <p:nvGrpSpPr>
            <p:cNvPr id="106" name="Graphic 22">
              <a:extLst>
                <a:ext uri="{FF2B5EF4-FFF2-40B4-BE49-F238E27FC236}">
                  <a16:creationId xmlns:a16="http://schemas.microsoft.com/office/drawing/2014/main" id="{40F19E61-09CE-48C4-D32C-0D365CCC27DB}"/>
                </a:ext>
              </a:extLst>
            </p:cNvPr>
            <p:cNvGrpSpPr/>
            <p:nvPr/>
          </p:nvGrpSpPr>
          <p:grpSpPr>
            <a:xfrm>
              <a:off x="11422326" y="4504728"/>
              <a:ext cx="766064" cy="766064"/>
              <a:chOff x="11422326" y="4504728"/>
              <a:chExt cx="766064" cy="766064"/>
            </a:xfrm>
          </p:grpSpPr>
          <p:sp>
            <p:nvSpPr>
              <p:cNvPr id="111" name="Freeform: Shape 110">
                <a:extLst>
                  <a:ext uri="{FF2B5EF4-FFF2-40B4-BE49-F238E27FC236}">
                    <a16:creationId xmlns:a16="http://schemas.microsoft.com/office/drawing/2014/main" id="{B8DF731C-106C-0F59-DFD3-826C353807B0}"/>
                  </a:ext>
                </a:extLst>
              </p:cNvPr>
              <p:cNvSpPr/>
              <p:nvPr/>
            </p:nvSpPr>
            <p:spPr>
              <a:xfrm>
                <a:off x="11422326" y="450472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FF791A"/>
              </a:solidFill>
              <a:ln w="1274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6007E73-9277-CF61-7EC1-3B7A99434B6E}"/>
                  </a:ext>
                </a:extLst>
              </p:cNvPr>
              <p:cNvSpPr/>
              <p:nvPr/>
            </p:nvSpPr>
            <p:spPr>
              <a:xfrm>
                <a:off x="11422326" y="450472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FFC480"/>
              </a:solidFill>
              <a:ln w="12740" cap="flat">
                <a:noFill/>
                <a:prstDash val="solid"/>
                <a:miter/>
              </a:ln>
            </p:spPr>
            <p:txBody>
              <a:bodyPr rtlCol="0" anchor="ctr"/>
              <a:lstStyle/>
              <a:p>
                <a:endParaRPr lang="en-US"/>
              </a:p>
            </p:txBody>
          </p:sp>
        </p:grpSp>
        <p:grpSp>
          <p:nvGrpSpPr>
            <p:cNvPr id="107" name="Graphic 22">
              <a:extLst>
                <a:ext uri="{FF2B5EF4-FFF2-40B4-BE49-F238E27FC236}">
                  <a16:creationId xmlns:a16="http://schemas.microsoft.com/office/drawing/2014/main" id="{A4DAACA6-D720-79C8-80CA-046C187776EA}"/>
                </a:ext>
              </a:extLst>
            </p:cNvPr>
            <p:cNvGrpSpPr/>
            <p:nvPr/>
          </p:nvGrpSpPr>
          <p:grpSpPr>
            <a:xfrm>
              <a:off x="10656261" y="6036858"/>
              <a:ext cx="766064" cy="817135"/>
              <a:chOff x="10656261" y="6036858"/>
              <a:chExt cx="766064" cy="817135"/>
            </a:xfrm>
          </p:grpSpPr>
          <p:sp>
            <p:nvSpPr>
              <p:cNvPr id="108" name="Freeform: Shape 107">
                <a:extLst>
                  <a:ext uri="{FF2B5EF4-FFF2-40B4-BE49-F238E27FC236}">
                    <a16:creationId xmlns:a16="http://schemas.microsoft.com/office/drawing/2014/main" id="{F0178F81-7B01-A3B3-490D-7C850EEDEC29}"/>
                  </a:ext>
                </a:extLst>
              </p:cNvPr>
              <p:cNvSpPr/>
              <p:nvPr/>
            </p:nvSpPr>
            <p:spPr>
              <a:xfrm>
                <a:off x="10656261" y="603685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6CC349"/>
              </a:solidFill>
              <a:ln w="1274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62BEFDF-7F35-364A-B5C6-DD29B6C7824E}"/>
                  </a:ext>
                </a:extLst>
              </p:cNvPr>
              <p:cNvSpPr/>
              <p:nvPr/>
            </p:nvSpPr>
            <p:spPr>
              <a:xfrm>
                <a:off x="10656261" y="6802922"/>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3C8527"/>
              </a:solidFill>
              <a:ln w="1274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242D93E-A1E4-7242-E101-FE43C1AB0DBC}"/>
                  </a:ext>
                </a:extLst>
              </p:cNvPr>
              <p:cNvSpPr/>
              <p:nvPr/>
            </p:nvSpPr>
            <p:spPr>
              <a:xfrm>
                <a:off x="10656261"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A0E081"/>
              </a:solidFill>
              <a:ln w="12740" cap="flat">
                <a:noFill/>
                <a:prstDash val="solid"/>
                <a:miter/>
              </a:ln>
            </p:spPr>
            <p:txBody>
              <a:bodyPr rtlCol="0" anchor="ctr"/>
              <a:lstStyle/>
              <a:p>
                <a:endParaRPr lang="en-US"/>
              </a:p>
            </p:txBody>
          </p:sp>
        </p:grpSp>
      </p:grpSp>
      <p:sp>
        <p:nvSpPr>
          <p:cNvPr id="2" name="Text Placeholder 7">
            <a:extLst>
              <a:ext uri="{FF2B5EF4-FFF2-40B4-BE49-F238E27FC236}">
                <a16:creationId xmlns:a16="http://schemas.microsoft.com/office/drawing/2014/main" id="{D7968C98-CBD4-923C-1CDA-B0B1B23F9697}"/>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dirty="0"/>
              <a:t> </a:t>
            </a:r>
            <a:endParaRPr lang="en-GB" dirty="0"/>
          </a:p>
        </p:txBody>
      </p:sp>
    </p:spTree>
    <p:extLst>
      <p:ext uri="{BB962C8B-B14F-4D97-AF65-F5344CB8AC3E}">
        <p14:creationId xmlns:p14="http://schemas.microsoft.com/office/powerpoint/2010/main" val="1892373539"/>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Medi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dirty="0"/>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dirty="0"/>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
        <p:nvSpPr>
          <p:cNvPr id="9" name="Media Placeholder 7">
            <a:extLst>
              <a:ext uri="{FF2B5EF4-FFF2-40B4-BE49-F238E27FC236}">
                <a16:creationId xmlns:a16="http://schemas.microsoft.com/office/drawing/2014/main" id="{F5697339-B9DE-BEA9-4303-72391406D324}"/>
              </a:ext>
            </a:extLst>
          </p:cNvPr>
          <p:cNvSpPr>
            <a:spLocks noGrp="1"/>
          </p:cNvSpPr>
          <p:nvPr>
            <p:ph type="media" sz="quarter" idx="13" hasCustomPrompt="1"/>
          </p:nvPr>
        </p:nvSpPr>
        <p:spPr>
          <a:xfrm>
            <a:off x="0" y="0"/>
            <a:ext cx="12192000" cy="6858000"/>
          </a:xfrm>
          <a:solidFill>
            <a:schemeClr val="accent1"/>
          </a:solidFill>
        </p:spPr>
        <p:txBody>
          <a:bodyPr anchor="ctr"/>
          <a:lstStyle>
            <a:lvl1pPr marL="0" indent="0" algn="ctr">
              <a:buNone/>
              <a:defRPr>
                <a:solidFill>
                  <a:schemeClr val="bg1"/>
                </a:solidFill>
              </a:defRPr>
            </a:lvl1pPr>
          </a:lstStyle>
          <a:p>
            <a:r>
              <a:rPr lang="en-US" dirty="0"/>
              <a:t>Click to add Media</a:t>
            </a:r>
          </a:p>
        </p:txBody>
      </p:sp>
    </p:spTree>
    <p:extLst>
      <p:ext uri="{BB962C8B-B14F-4D97-AF65-F5344CB8AC3E}">
        <p14:creationId xmlns:p14="http://schemas.microsoft.com/office/powerpoint/2010/main" val="69635011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0333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lvl1pPr>
              <a:defRPr>
                <a:solidFill>
                  <a:schemeClr val="bg1"/>
                </a:solidFill>
              </a:defRPr>
            </a:lvl1pPr>
          </a:lstStyle>
          <a:p>
            <a:r>
              <a:rPr lang="en-US"/>
              <a:t>Microsoft Confidential</a:t>
            </a:r>
            <a:endParaRPr lang="en-US" dirty="0"/>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lvl1pPr>
              <a:defRPr>
                <a:solidFill>
                  <a:schemeClr val="bg1"/>
                </a:solidFill>
              </a:defRPr>
            </a:lvl1pPr>
          </a:lstStyle>
          <a:p>
            <a:fld id="{DB92C494-1115-4670-BD6E-F87AA1511F98}" type="slidenum">
              <a:rPr lang="en-US" smtClean="0"/>
              <a:pPr/>
              <a:t>‹#›</a:t>
            </a:fld>
            <a:endParaRPr lang="en-US" dirty="0"/>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rPr>
              <a:t>© Mojang Studios</a:t>
            </a:r>
          </a:p>
        </p:txBody>
      </p:sp>
      <p:pic>
        <p:nvPicPr>
          <p:cNvPr id="11" name="Graphic 10">
            <a:extLst>
              <a:ext uri="{FF2B5EF4-FFF2-40B4-BE49-F238E27FC236}">
                <a16:creationId xmlns:a16="http://schemas.microsoft.com/office/drawing/2014/main" id="{D923284A-2486-7656-D5CC-81CE0974BD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66950" y="2573095"/>
            <a:ext cx="7658100" cy="1711810"/>
          </a:xfrm>
          <a:prstGeom prst="rect">
            <a:avLst/>
          </a:prstGeom>
        </p:spPr>
      </p:pic>
    </p:spTree>
    <p:extLst>
      <p:ext uri="{BB962C8B-B14F-4D97-AF65-F5344CB8AC3E}">
        <p14:creationId xmlns:p14="http://schemas.microsoft.com/office/powerpoint/2010/main" val="209024479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19D20450-C439-0092-D7AC-191347D70DAB}"/>
              </a:ext>
            </a:extLst>
          </p:cNvPr>
          <p:cNvPicPr>
            <a:picLocks noChangeAspect="1"/>
          </p:cNvPicPr>
          <p:nvPr userDrawn="1"/>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 y="0"/>
            <a:ext cx="12192000" cy="6858000"/>
          </a:xfrm>
          <a:prstGeom prst="rect">
            <a:avLst/>
          </a:prstGeom>
        </p:spPr>
      </p:pic>
      <p:sp>
        <p:nvSpPr>
          <p:cNvPr id="2" name="Title Placeholder 1">
            <a:extLst>
              <a:ext uri="{FF2B5EF4-FFF2-40B4-BE49-F238E27FC236}">
                <a16:creationId xmlns:a16="http://schemas.microsoft.com/office/drawing/2014/main" id="{FA3DA684-BA44-D3AD-9372-42E165C88CB7}"/>
              </a:ext>
            </a:extLst>
          </p:cNvPr>
          <p:cNvSpPr>
            <a:spLocks noGrp="1"/>
          </p:cNvSpPr>
          <p:nvPr>
            <p:ph type="title"/>
          </p:nvPr>
        </p:nvSpPr>
        <p:spPr>
          <a:xfrm>
            <a:off x="515938" y="74614"/>
            <a:ext cx="11160126" cy="896936"/>
          </a:xfrm>
          <a:prstGeom prst="rect">
            <a:avLst/>
          </a:prstGeom>
        </p:spPr>
        <p:txBody>
          <a:bodyPr vert="horz" lIns="0" tIns="0" rIns="0" bIns="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17306DA-690C-B4BD-C607-890D325FE447}"/>
              </a:ext>
            </a:extLst>
          </p:cNvPr>
          <p:cNvSpPr>
            <a:spLocks noGrp="1"/>
          </p:cNvSpPr>
          <p:nvPr>
            <p:ph type="body" idx="1"/>
          </p:nvPr>
        </p:nvSpPr>
        <p:spPr>
          <a:xfrm>
            <a:off x="515937" y="1736725"/>
            <a:ext cx="11160125" cy="43561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1B14623-9445-0CE9-7C2E-E589378031E8}"/>
              </a:ext>
            </a:extLst>
          </p:cNvPr>
          <p:cNvSpPr>
            <a:spLocks noGrp="1"/>
          </p:cNvSpPr>
          <p:nvPr>
            <p:ph type="ftr" sz="quarter" idx="3"/>
          </p:nvPr>
        </p:nvSpPr>
        <p:spPr>
          <a:xfrm>
            <a:off x="3379305" y="6447521"/>
            <a:ext cx="4723200" cy="216000"/>
          </a:xfrm>
          <a:prstGeom prst="rect">
            <a:avLst/>
          </a:prstGeom>
        </p:spPr>
        <p:txBody>
          <a:bodyPr vert="horz" lIns="0" tIns="0" rIns="0" bIns="0" rtlCol="0" anchor="ctr"/>
          <a:lstStyle>
            <a:lvl1pPr algn="l">
              <a:defRPr sz="1000">
                <a:solidFill>
                  <a:schemeClr val="tx1"/>
                </a:solidFill>
              </a:defRPr>
            </a:lvl1pPr>
          </a:lstStyle>
          <a:p>
            <a:r>
              <a:rPr lang="en-US" dirty="0"/>
              <a:t>Microsoft Confidential</a:t>
            </a:r>
          </a:p>
        </p:txBody>
      </p:sp>
      <p:sp>
        <p:nvSpPr>
          <p:cNvPr id="6" name="Slide Number Placeholder 5">
            <a:extLst>
              <a:ext uri="{FF2B5EF4-FFF2-40B4-BE49-F238E27FC236}">
                <a16:creationId xmlns:a16="http://schemas.microsoft.com/office/drawing/2014/main" id="{9FBD5500-0C0B-F77E-4BC0-4F3B5184E1D6}"/>
              </a:ext>
            </a:extLst>
          </p:cNvPr>
          <p:cNvSpPr>
            <a:spLocks noGrp="1"/>
          </p:cNvSpPr>
          <p:nvPr>
            <p:ph type="sldNum" sz="quarter" idx="4"/>
          </p:nvPr>
        </p:nvSpPr>
        <p:spPr>
          <a:xfrm>
            <a:off x="11498866" y="6447521"/>
            <a:ext cx="445759" cy="216000"/>
          </a:xfrm>
          <a:prstGeom prst="rect">
            <a:avLst/>
          </a:prstGeom>
        </p:spPr>
        <p:txBody>
          <a:bodyPr vert="horz" lIns="0" tIns="0" rIns="0" bIns="0" rtlCol="0" anchor="ctr"/>
          <a:lstStyle>
            <a:lvl1pPr algn="r">
              <a:defRPr sz="1000">
                <a:solidFill>
                  <a:schemeClr val="tx1"/>
                </a:solidFill>
              </a:defRPr>
            </a:lvl1pPr>
          </a:lstStyle>
          <a:p>
            <a:fld id="{DB92C494-1115-4670-BD6E-F87AA1511F98}" type="slidenum">
              <a:rPr lang="en-US" smtClean="0"/>
              <a:pPr/>
              <a:t>‹#›</a:t>
            </a:fld>
            <a:endParaRPr lang="en-US" dirty="0"/>
          </a:p>
        </p:txBody>
      </p:sp>
      <p:sp>
        <p:nvSpPr>
          <p:cNvPr id="9" name="Footer Placeholder 4">
            <a:extLst>
              <a:ext uri="{FF2B5EF4-FFF2-40B4-BE49-F238E27FC236}">
                <a16:creationId xmlns:a16="http://schemas.microsoft.com/office/drawing/2014/main" id="{F0A259A5-5E95-014D-7700-39D2E839A69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 Mojang Studios</a:t>
            </a:r>
          </a:p>
        </p:txBody>
      </p:sp>
      <p:sp>
        <p:nvSpPr>
          <p:cNvPr id="4" name="xxLanguageTextBox">
            <a:extLst>
              <a:ext uri="{FF2B5EF4-FFF2-40B4-BE49-F238E27FC236}">
                <a16:creationId xmlns:a16="http://schemas.microsoft.com/office/drawing/2014/main" id="{F7CF2784-45BA-FE66-CB26-FF8D6AC35FDE}"/>
              </a:ext>
            </a:extLst>
          </p:cNvPr>
          <p:cNvSpPr/>
          <p:nvPr userDrawn="1">
            <p:custDataLst>
              <p:tags r:id="rId36"/>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516648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49" r:id="rId3"/>
    <p:sldLayoutId id="2147483654" r:id="rId4"/>
    <p:sldLayoutId id="2147483655" r:id="rId5"/>
    <p:sldLayoutId id="2147483656" r:id="rId6"/>
    <p:sldLayoutId id="2147483657" r:id="rId7"/>
    <p:sldLayoutId id="2147483650" r:id="rId8"/>
    <p:sldLayoutId id="2147483651" r:id="rId9"/>
    <p:sldLayoutId id="2147483658" r:id="rId10"/>
    <p:sldLayoutId id="2147483666" r:id="rId11"/>
    <p:sldLayoutId id="2147483669" r:id="rId12"/>
    <p:sldLayoutId id="2147483664" r:id="rId13"/>
    <p:sldLayoutId id="2147483688" r:id="rId14"/>
    <p:sldLayoutId id="2147483689" r:id="rId15"/>
    <p:sldLayoutId id="2147483690" r:id="rId16"/>
    <p:sldLayoutId id="2147483665" r:id="rId17"/>
    <p:sldLayoutId id="2147483681" r:id="rId18"/>
    <p:sldLayoutId id="2147483682" r:id="rId19"/>
    <p:sldLayoutId id="2147483683" r:id="rId20"/>
    <p:sldLayoutId id="2147483684" r:id="rId21"/>
    <p:sldLayoutId id="2147483685" r:id="rId22"/>
    <p:sldLayoutId id="2147483686" r:id="rId23"/>
    <p:sldLayoutId id="2147483687" r:id="rId24"/>
    <p:sldLayoutId id="2147483671" r:id="rId25"/>
    <p:sldLayoutId id="2147483672" r:id="rId26"/>
    <p:sldLayoutId id="2147483673" r:id="rId27"/>
    <p:sldLayoutId id="2147483674" r:id="rId28"/>
    <p:sldLayoutId id="2147483675" r:id="rId29"/>
    <p:sldLayoutId id="2147483676" r:id="rId30"/>
    <p:sldLayoutId id="2147483679" r:id="rId31"/>
    <p:sldLayoutId id="2147483677" r:id="rId32"/>
    <p:sldLayoutId id="2147483678" r:id="rId33"/>
    <p:sldLayoutId id="2147483680" r:id="rId34"/>
  </p:sldLayoutIdLst>
  <p:hf hdr="0" dt="0"/>
  <p:txStyles>
    <p:title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p:titleStyle>
    <p:body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5.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svg"/><Relationship Id="rId9" Type="http://schemas.openxmlformats.org/officeDocument/2006/relationships/image" Target="../media/image40.svg"/></Relationships>
</file>

<file path=ppt/slides/_rels/slide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3.xml"/><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aka.ms/ArtemisChallengerLessons" TargetMode="External"/><Relationship Id="rId1" Type="http://schemas.openxmlformats.org/officeDocument/2006/relationships/slideLayout" Target="../slideLayouts/slideLayout16.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6E82DD6-0796-689D-8EB6-854B8DB4AE84}"/>
              </a:ext>
            </a:extLst>
          </p:cNvPr>
          <p:cNvSpPr>
            <a:spLocks noGrp="1"/>
          </p:cNvSpPr>
          <p:nvPr>
            <p:ph type="ftr" sz="quarter" idx="11"/>
          </p:nvPr>
        </p:nvSpPr>
        <p:spPr/>
        <p:txBody>
          <a:bodyPr/>
          <a:lstStyle/>
          <a:p>
            <a:r>
              <a:rPr lang="en-US"/>
              <a:t>Microsoft Confidential</a:t>
            </a:r>
            <a:endParaRPr lang="en-US" dirty="0"/>
          </a:p>
        </p:txBody>
      </p:sp>
      <p:sp>
        <p:nvSpPr>
          <p:cNvPr id="4" name="Slide Number Placeholder 3">
            <a:extLst>
              <a:ext uri="{FF2B5EF4-FFF2-40B4-BE49-F238E27FC236}">
                <a16:creationId xmlns:a16="http://schemas.microsoft.com/office/drawing/2014/main" id="{8244C483-1B5D-AC46-C6B3-C7D6B7A1927C}"/>
              </a:ext>
            </a:extLst>
          </p:cNvPr>
          <p:cNvSpPr>
            <a:spLocks noGrp="1"/>
          </p:cNvSpPr>
          <p:nvPr>
            <p:ph type="sldNum" sz="quarter" idx="12"/>
          </p:nvPr>
        </p:nvSpPr>
        <p:spPr/>
        <p:txBody>
          <a:bodyPr/>
          <a:lstStyle/>
          <a:p>
            <a:fld id="{DB92C494-1115-4670-BD6E-F87AA1511F98}" type="slidenum">
              <a:rPr lang="en-US" smtClean="0"/>
              <a:t>1</a:t>
            </a:fld>
            <a:endParaRPr lang="en-US" dirty="0"/>
          </a:p>
        </p:txBody>
      </p:sp>
      <p:sp>
        <p:nvSpPr>
          <p:cNvPr id="5" name="Text Placeholder 4">
            <a:extLst>
              <a:ext uri="{FF2B5EF4-FFF2-40B4-BE49-F238E27FC236}">
                <a16:creationId xmlns:a16="http://schemas.microsoft.com/office/drawing/2014/main" id="{5CCA0F38-87BF-8FF0-9EAB-1FC941F1F7C7}"/>
              </a:ext>
            </a:extLst>
          </p:cNvPr>
          <p:cNvSpPr>
            <a:spLocks noGrp="1"/>
          </p:cNvSpPr>
          <p:nvPr>
            <p:ph type="body" sz="quarter" idx="44"/>
          </p:nvPr>
        </p:nvSpPr>
        <p:spPr/>
        <p:txBody>
          <a:bodyPr/>
          <a:lstStyle/>
          <a:p>
            <a:endParaRPr lang="en-US" dirty="0"/>
          </a:p>
        </p:txBody>
      </p:sp>
      <p:pic>
        <p:nvPicPr>
          <p:cNvPr id="9" name="Picture Placeholder 8">
            <a:extLst>
              <a:ext uri="{FF2B5EF4-FFF2-40B4-BE49-F238E27FC236}">
                <a16:creationId xmlns:a16="http://schemas.microsoft.com/office/drawing/2014/main" id="{FE8833A9-6397-CDE3-C1C7-50D8E04079FA}"/>
              </a:ext>
            </a:extLst>
          </p:cNvPr>
          <p:cNvPicPr>
            <a:picLocks noGrp="1" noChangeAspect="1"/>
          </p:cNvPicPr>
          <p:nvPr>
            <p:ph type="pic" sz="quarter" idx="14"/>
          </p:nvPr>
        </p:nvPicPr>
        <p:blipFill>
          <a:blip r:embed="rId2"/>
          <a:srcRect t="37008" b="37008"/>
          <a:stretch>
            <a:fillRect/>
          </a:stretch>
        </p:blipFill>
        <p:spPr>
          <a:prstGeom prst="rect">
            <a:avLst/>
          </a:prstGeom>
        </p:spPr>
      </p:pic>
    </p:spTree>
    <p:extLst>
      <p:ext uri="{BB962C8B-B14F-4D97-AF65-F5344CB8AC3E}">
        <p14:creationId xmlns:p14="http://schemas.microsoft.com/office/powerpoint/2010/main" val="3349569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6B985F-A065-14F0-959A-808781602508}"/>
              </a:ext>
            </a:extLst>
          </p:cNvPr>
          <p:cNvSpPr>
            <a:spLocks noGrp="1"/>
          </p:cNvSpPr>
          <p:nvPr>
            <p:ph type="ctrTitle"/>
          </p:nvPr>
        </p:nvSpPr>
        <p:spPr>
          <a:xfrm>
            <a:off x="1121963" y="-176753"/>
            <a:ext cx="11393536" cy="2047284"/>
          </a:xfrm>
        </p:spPr>
        <p:txBody>
          <a:bodyPr/>
          <a:lstStyle/>
          <a:p>
            <a:r>
              <a:rPr lang="sv-SE" sz="5400" b="0" dirty="0"/>
              <a:t>What will we learn today?</a:t>
            </a:r>
            <a:endParaRPr lang="en-US" sz="5400" b="0" dirty="0"/>
          </a:p>
        </p:txBody>
      </p:sp>
      <p:sp>
        <p:nvSpPr>
          <p:cNvPr id="5" name="Subtitle 4">
            <a:extLst>
              <a:ext uri="{FF2B5EF4-FFF2-40B4-BE49-F238E27FC236}">
                <a16:creationId xmlns:a16="http://schemas.microsoft.com/office/drawing/2014/main" id="{05178BD9-B701-2B31-2FA9-E7A78EF1CF3E}"/>
              </a:ext>
            </a:extLst>
          </p:cNvPr>
          <p:cNvSpPr>
            <a:spLocks noGrp="1"/>
          </p:cNvSpPr>
          <p:nvPr>
            <p:ph type="subTitle" idx="1"/>
          </p:nvPr>
        </p:nvSpPr>
        <p:spPr>
          <a:xfrm>
            <a:off x="646063" y="2097750"/>
            <a:ext cx="10899873" cy="2002044"/>
          </a:xfrm>
        </p:spPr>
        <p:txBody>
          <a:bodyPr/>
          <a:lstStyle/>
          <a:p>
            <a:pPr marL="914400" lvl="1" indent="-457200" algn="l">
              <a:spcAft>
                <a:spcPts val="600"/>
              </a:spcAft>
              <a:buFont typeface="Arial" panose="020B0604020202020204" pitchFamily="34" charset="0"/>
              <a:buChar char="•"/>
            </a:pPr>
            <a:r>
              <a:rPr lang="en-US" sz="2800" dirty="0">
                <a:latin typeface="Noto Sans" panose="020B0502040504020204" pitchFamily="34" charset="0"/>
                <a:ea typeface="Noto Sans" panose="020B0502040504020204" pitchFamily="34" charset="0"/>
                <a:cs typeface="Noto Sans" panose="020B0502040504020204" pitchFamily="34" charset="0"/>
              </a:rPr>
              <a:t>I will learn about the Artemis program and its impact on past, present, and future space exploration missions.</a:t>
            </a:r>
          </a:p>
          <a:p>
            <a:pPr marL="914400" lvl="1" indent="-457200" algn="l">
              <a:spcAft>
                <a:spcPts val="600"/>
              </a:spcAft>
              <a:buFont typeface="Arial" panose="020B0604020202020204" pitchFamily="34" charset="0"/>
              <a:buChar char="•"/>
            </a:pPr>
            <a:r>
              <a:rPr lang="en-US" sz="2800" dirty="0">
                <a:latin typeface="Noto Sans" panose="020B0502040504020204" pitchFamily="34" charset="0"/>
                <a:ea typeface="Noto Sans" panose="020B0502040504020204" pitchFamily="34" charset="0"/>
                <a:cs typeface="Noto Sans" panose="020B0502040504020204" pitchFamily="34" charset="0"/>
              </a:rPr>
              <a:t>I will explore various rocket parts.</a:t>
            </a:r>
          </a:p>
          <a:p>
            <a:pPr marL="914400" lvl="1" indent="-457200" algn="l">
              <a:spcAft>
                <a:spcPts val="600"/>
              </a:spcAft>
              <a:buFont typeface="Arial" panose="020B0604020202020204" pitchFamily="34" charset="0"/>
              <a:buChar char="•"/>
            </a:pPr>
            <a:r>
              <a:rPr lang="en-US" sz="2800" dirty="0">
                <a:latin typeface="Noto Sans" panose="020B0502040504020204" pitchFamily="34" charset="0"/>
                <a:ea typeface="Noto Sans" panose="020B0502040504020204" pitchFamily="34" charset="0"/>
                <a:cs typeface="Noto Sans" panose="020B0502040504020204" pitchFamily="34" charset="0"/>
              </a:rPr>
              <a:t>I will learn about the scientific phenomena and laws that impact rockets’ ability to fly.</a:t>
            </a:r>
          </a:p>
          <a:p>
            <a:pPr marL="914400" lvl="1" indent="-457200" algn="l">
              <a:spcAft>
                <a:spcPts val="600"/>
              </a:spcAft>
              <a:buFont typeface="Arial" panose="020B0604020202020204" pitchFamily="34" charset="0"/>
              <a:buChar char="•"/>
            </a:pPr>
            <a:r>
              <a:rPr lang="en-US" sz="2800" dirty="0">
                <a:latin typeface="Noto Sans" panose="020B0502040504020204" pitchFamily="34" charset="0"/>
                <a:ea typeface="Noto Sans" panose="020B0502040504020204" pitchFamily="34" charset="0"/>
                <a:cs typeface="Noto Sans" panose="020B0502040504020204" pitchFamily="34" charset="0"/>
              </a:rPr>
              <a:t>I will build and test different types of rockets.</a:t>
            </a:r>
          </a:p>
          <a:p>
            <a:pPr marL="914400" lvl="1" indent="-457200" algn="l">
              <a:spcAft>
                <a:spcPts val="600"/>
              </a:spcAft>
              <a:buFont typeface="Arial" panose="020B0604020202020204" pitchFamily="34" charset="0"/>
              <a:buChar char="•"/>
            </a:pPr>
            <a:r>
              <a:rPr lang="en-US" sz="2800" dirty="0">
                <a:latin typeface="Noto Sans" panose="020B0502040504020204" pitchFamily="34" charset="0"/>
                <a:ea typeface="Noto Sans" panose="020B0502040504020204" pitchFamily="34" charset="0"/>
                <a:cs typeface="Noto Sans" panose="020B0502040504020204" pitchFamily="34" charset="0"/>
              </a:rPr>
              <a:t>I will redesign and paint my own rocket build to test in the simulator. </a:t>
            </a:r>
          </a:p>
        </p:txBody>
      </p:sp>
    </p:spTree>
    <p:extLst>
      <p:ext uri="{BB962C8B-B14F-4D97-AF65-F5344CB8AC3E}">
        <p14:creationId xmlns:p14="http://schemas.microsoft.com/office/powerpoint/2010/main" val="2006728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08DBC57-140D-22E0-A1D9-98D21EC4A44E}"/>
              </a:ext>
            </a:extLst>
          </p:cNvPr>
          <p:cNvSpPr>
            <a:spLocks noGrp="1"/>
          </p:cNvSpPr>
          <p:nvPr>
            <p:ph type="title"/>
          </p:nvPr>
        </p:nvSpPr>
        <p:spPr/>
        <p:txBody>
          <a:bodyPr/>
          <a:lstStyle/>
          <a:p>
            <a:r>
              <a:rPr lang="en-US" sz="4400" b="0" dirty="0">
                <a:latin typeface="+mj-lt"/>
              </a:rPr>
              <a:t>Important vocabulary</a:t>
            </a:r>
          </a:p>
        </p:txBody>
      </p:sp>
      <p:sp>
        <p:nvSpPr>
          <p:cNvPr id="5" name="Slide Number Placeholder 4">
            <a:extLst>
              <a:ext uri="{FF2B5EF4-FFF2-40B4-BE49-F238E27FC236}">
                <a16:creationId xmlns:a16="http://schemas.microsoft.com/office/drawing/2014/main" id="{E68946BB-E99C-9E09-B996-D3114F5AAFB8}"/>
              </a:ext>
            </a:extLst>
          </p:cNvPr>
          <p:cNvSpPr>
            <a:spLocks noGrp="1"/>
          </p:cNvSpPr>
          <p:nvPr>
            <p:ph type="sldNum" sz="quarter" idx="12"/>
          </p:nvPr>
        </p:nvSpPr>
        <p:spPr/>
        <p:txBody>
          <a:bodyPr/>
          <a:lstStyle/>
          <a:p>
            <a:fld id="{DB92C494-1115-4670-BD6E-F87AA1511F98}" type="slidenum">
              <a:rPr lang="en-US" smtClean="0"/>
              <a:t>3</a:t>
            </a:fld>
            <a:endParaRPr lang="en-US" dirty="0"/>
          </a:p>
        </p:txBody>
      </p:sp>
      <p:pic>
        <p:nvPicPr>
          <p:cNvPr id="2" name="Picture 1">
            <a:extLst>
              <a:ext uri="{FF2B5EF4-FFF2-40B4-BE49-F238E27FC236}">
                <a16:creationId xmlns:a16="http://schemas.microsoft.com/office/drawing/2014/main" id="{DFF1393E-EE36-5E97-5F10-99FE4D850632}"/>
              </a:ext>
            </a:extLst>
          </p:cNvPr>
          <p:cNvPicPr>
            <a:picLocks noChangeAspect="1"/>
          </p:cNvPicPr>
          <p:nvPr/>
        </p:nvPicPr>
        <p:blipFill>
          <a:blip r:embed="rId2"/>
          <a:stretch>
            <a:fillRect/>
          </a:stretch>
        </p:blipFill>
        <p:spPr>
          <a:xfrm>
            <a:off x="102559" y="6243928"/>
            <a:ext cx="1793559" cy="490483"/>
          </a:xfrm>
          <a:prstGeom prst="rect">
            <a:avLst/>
          </a:prstGeom>
        </p:spPr>
      </p:pic>
      <p:graphicFrame>
        <p:nvGraphicFramePr>
          <p:cNvPr id="3" name="Table 5">
            <a:extLst>
              <a:ext uri="{FF2B5EF4-FFF2-40B4-BE49-F238E27FC236}">
                <a16:creationId xmlns:a16="http://schemas.microsoft.com/office/drawing/2014/main" id="{29A51E8C-4AD0-1754-A2B0-602159842870}"/>
              </a:ext>
            </a:extLst>
          </p:cNvPr>
          <p:cNvGraphicFramePr>
            <a:graphicFrameLocks noGrp="1"/>
          </p:cNvGraphicFramePr>
          <p:nvPr>
            <p:extLst>
              <p:ext uri="{D42A27DB-BD31-4B8C-83A1-F6EECF244321}">
                <p14:modId xmlns:p14="http://schemas.microsoft.com/office/powerpoint/2010/main" val="108346359"/>
              </p:ext>
            </p:extLst>
          </p:nvPr>
        </p:nvGraphicFramePr>
        <p:xfrm>
          <a:off x="515938" y="1460162"/>
          <a:ext cx="10698084" cy="3962400"/>
        </p:xfrm>
        <a:graphic>
          <a:graphicData uri="http://schemas.openxmlformats.org/drawingml/2006/table">
            <a:tbl>
              <a:tblPr firstRow="1" bandRow="1">
                <a:tableStyleId>{ED083AE6-46FA-4A59-8FB0-9F97EB10719F}</a:tableStyleId>
              </a:tblPr>
              <a:tblGrid>
                <a:gridCol w="5349042">
                  <a:extLst>
                    <a:ext uri="{9D8B030D-6E8A-4147-A177-3AD203B41FA5}">
                      <a16:colId xmlns:a16="http://schemas.microsoft.com/office/drawing/2014/main" val="3097665347"/>
                    </a:ext>
                  </a:extLst>
                </a:gridCol>
                <a:gridCol w="5349042">
                  <a:extLst>
                    <a:ext uri="{9D8B030D-6E8A-4147-A177-3AD203B41FA5}">
                      <a16:colId xmlns:a16="http://schemas.microsoft.com/office/drawing/2014/main" val="4245953091"/>
                    </a:ext>
                  </a:extLst>
                </a:gridCol>
              </a:tblGrid>
              <a:tr h="370840">
                <a:tc>
                  <a:txBody>
                    <a:bodyPr/>
                    <a:lstStyle/>
                    <a:p>
                      <a:pPr algn="ctr"/>
                      <a:r>
                        <a:rPr lang="en-US" sz="3200" b="0" dirty="0">
                          <a:latin typeface="+mj-lt"/>
                        </a:rPr>
                        <a:t>Force</a:t>
                      </a:r>
                    </a:p>
                  </a:txBody>
                  <a:tcPr>
                    <a:solidFill>
                      <a:schemeClr val="bg2"/>
                    </a:solidFill>
                  </a:tcPr>
                </a:tc>
                <a:tc>
                  <a:txBody>
                    <a:bodyPr/>
                    <a:lstStyle/>
                    <a:p>
                      <a:pPr algn="ctr"/>
                      <a:r>
                        <a:rPr lang="en-US" sz="3200" b="0" dirty="0">
                          <a:latin typeface="+mj-lt"/>
                        </a:rPr>
                        <a:t>Motion</a:t>
                      </a:r>
                    </a:p>
                  </a:txBody>
                  <a:tcPr>
                    <a:solidFill>
                      <a:schemeClr val="bg2"/>
                    </a:solidFill>
                  </a:tcPr>
                </a:tc>
                <a:extLst>
                  <a:ext uri="{0D108BD9-81ED-4DB2-BD59-A6C34878D82A}">
                    <a16:rowId xmlns:a16="http://schemas.microsoft.com/office/drawing/2014/main" val="1870234728"/>
                  </a:ext>
                </a:extLst>
              </a:tr>
              <a:tr h="370840">
                <a:tc>
                  <a:txBody>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Forces can be described as a push or pull on an object. They can be due to phenomena such as gravity, magnetism, or anything that might cause a mass to accelerate. </a:t>
                      </a:r>
                    </a:p>
                  </a:txBody>
                  <a:tcPr/>
                </a:tc>
                <a:tc>
                  <a:txBody>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Motion is the action or process of moving or being moved.</a:t>
                      </a: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57379102"/>
                  </a:ext>
                </a:extLst>
              </a:tr>
            </a:tbl>
          </a:graphicData>
        </a:graphic>
      </p:graphicFrame>
      <p:pic>
        <p:nvPicPr>
          <p:cNvPr id="9" name="Graphic 8" descr="Transfer outline">
            <a:extLst>
              <a:ext uri="{FF2B5EF4-FFF2-40B4-BE49-F238E27FC236}">
                <a16:creationId xmlns:a16="http://schemas.microsoft.com/office/drawing/2014/main" id="{AC0879B4-EFE7-5713-7516-95BAA6DEDE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68277" y="3294567"/>
            <a:ext cx="1642742" cy="1642742"/>
          </a:xfrm>
          <a:prstGeom prst="rect">
            <a:avLst/>
          </a:prstGeom>
        </p:spPr>
      </p:pic>
      <p:pic>
        <p:nvPicPr>
          <p:cNvPr id="11" name="Graphic 10" descr="Rocket outline">
            <a:extLst>
              <a:ext uri="{FF2B5EF4-FFF2-40B4-BE49-F238E27FC236}">
                <a16:creationId xmlns:a16="http://schemas.microsoft.com/office/drawing/2014/main" id="{511BA8A3-A910-6CA3-6241-3F08729900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32621" y="3294567"/>
            <a:ext cx="1642742" cy="1642742"/>
          </a:xfrm>
          <a:prstGeom prst="rect">
            <a:avLst/>
          </a:prstGeom>
        </p:spPr>
      </p:pic>
    </p:spTree>
    <p:extLst>
      <p:ext uri="{BB962C8B-B14F-4D97-AF65-F5344CB8AC3E}">
        <p14:creationId xmlns:p14="http://schemas.microsoft.com/office/powerpoint/2010/main" val="2622087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093F-5769-BEB7-C37C-D2B48C384E12}"/>
              </a:ext>
            </a:extLst>
          </p:cNvPr>
          <p:cNvSpPr>
            <a:spLocks noGrp="1"/>
          </p:cNvSpPr>
          <p:nvPr>
            <p:ph type="title"/>
          </p:nvPr>
        </p:nvSpPr>
        <p:spPr/>
        <p:txBody>
          <a:bodyPr/>
          <a:lstStyle/>
          <a:p>
            <a:r>
              <a:rPr lang="en-US" sz="3600" b="0" dirty="0">
                <a:latin typeface="+mj-lt"/>
              </a:rPr>
              <a:t>Navigating in Minecraft Education</a:t>
            </a:r>
          </a:p>
        </p:txBody>
      </p:sp>
      <p:sp>
        <p:nvSpPr>
          <p:cNvPr id="5" name="Slide Number Placeholder 4">
            <a:extLst>
              <a:ext uri="{FF2B5EF4-FFF2-40B4-BE49-F238E27FC236}">
                <a16:creationId xmlns:a16="http://schemas.microsoft.com/office/drawing/2014/main" id="{303697C5-A049-561C-5120-C42E3A9CB0E1}"/>
              </a:ext>
            </a:extLst>
          </p:cNvPr>
          <p:cNvSpPr>
            <a:spLocks noGrp="1"/>
          </p:cNvSpPr>
          <p:nvPr>
            <p:ph type="sldNum" sz="quarter" idx="12"/>
          </p:nvPr>
        </p:nvSpPr>
        <p:spPr/>
        <p:txBody>
          <a:bodyPr/>
          <a:lstStyle/>
          <a:p>
            <a:fld id="{DB92C494-1115-4670-BD6E-F87AA1511F98}" type="slidenum">
              <a:rPr lang="en-US" smtClean="0"/>
              <a:t>4</a:t>
            </a:fld>
            <a:endParaRPr lang="en-US" dirty="0"/>
          </a:p>
        </p:txBody>
      </p:sp>
      <p:sp>
        <p:nvSpPr>
          <p:cNvPr id="7" name="TextBox 6">
            <a:extLst>
              <a:ext uri="{FF2B5EF4-FFF2-40B4-BE49-F238E27FC236}">
                <a16:creationId xmlns:a16="http://schemas.microsoft.com/office/drawing/2014/main" id="{81B35D5B-BF7D-6066-838E-72E58D74557B}"/>
              </a:ext>
            </a:extLst>
          </p:cNvPr>
          <p:cNvSpPr txBox="1"/>
          <p:nvPr/>
        </p:nvSpPr>
        <p:spPr>
          <a:xfrm>
            <a:off x="621006" y="1535688"/>
            <a:ext cx="685800" cy="685800"/>
          </a:xfrm>
          <a:prstGeom prst="flowChartConnector">
            <a:avLst/>
          </a:prstGeom>
          <a:solidFill>
            <a:schemeClr val="accent2"/>
          </a:solidFill>
        </p:spPr>
        <p:txBody>
          <a:bodyPr wrap="square" lIns="45720" rIns="45720" rtlCol="0" anchor="ctr" anchorCtr="1">
            <a:spAutoFit/>
          </a:bodyPr>
          <a:lstStyle/>
          <a:p>
            <a:pPr algn="ctr"/>
            <a:r>
              <a:rPr lang="en-US" sz="3200" dirty="0">
                <a:solidFill>
                  <a:schemeClr val="bg1"/>
                </a:solidFill>
                <a:latin typeface="Torque Bold" panose="020B0803030202050203" pitchFamily="34" charset="0"/>
              </a:rPr>
              <a:t>1</a:t>
            </a:r>
          </a:p>
        </p:txBody>
      </p:sp>
      <p:pic>
        <p:nvPicPr>
          <p:cNvPr id="8" name="Picture 7">
            <a:extLst>
              <a:ext uri="{FF2B5EF4-FFF2-40B4-BE49-F238E27FC236}">
                <a16:creationId xmlns:a16="http://schemas.microsoft.com/office/drawing/2014/main" id="{19D1B8D9-6183-8D85-1169-893EB24EEFA3}"/>
              </a:ext>
            </a:extLst>
          </p:cNvPr>
          <p:cNvPicPr>
            <a:picLocks noChangeAspect="1"/>
          </p:cNvPicPr>
          <p:nvPr/>
        </p:nvPicPr>
        <p:blipFill>
          <a:blip r:embed="rId2"/>
          <a:srcRect/>
          <a:stretch/>
        </p:blipFill>
        <p:spPr>
          <a:xfrm>
            <a:off x="1530849" y="1603417"/>
            <a:ext cx="3464386" cy="2206943"/>
          </a:xfrm>
          <a:prstGeom prst="rect">
            <a:avLst/>
          </a:prstGeom>
        </p:spPr>
      </p:pic>
      <p:pic>
        <p:nvPicPr>
          <p:cNvPr id="9" name="Graphic 8">
            <a:extLst>
              <a:ext uri="{FF2B5EF4-FFF2-40B4-BE49-F238E27FC236}">
                <a16:creationId xmlns:a16="http://schemas.microsoft.com/office/drawing/2014/main" id="{E3BCC502-23E6-6DE6-B387-F6E75A7770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76461" y="2480473"/>
            <a:ext cx="626586" cy="626586"/>
          </a:xfrm>
          <a:prstGeom prst="rect">
            <a:avLst/>
          </a:prstGeom>
        </p:spPr>
      </p:pic>
      <p:sp>
        <p:nvSpPr>
          <p:cNvPr id="10" name="TextBox 9">
            <a:extLst>
              <a:ext uri="{FF2B5EF4-FFF2-40B4-BE49-F238E27FC236}">
                <a16:creationId xmlns:a16="http://schemas.microsoft.com/office/drawing/2014/main" id="{4E598363-7A93-6948-4E8B-DEA73459F168}"/>
              </a:ext>
            </a:extLst>
          </p:cNvPr>
          <p:cNvSpPr txBox="1"/>
          <p:nvPr/>
        </p:nvSpPr>
        <p:spPr>
          <a:xfrm>
            <a:off x="5880335" y="1607473"/>
            <a:ext cx="685800" cy="685800"/>
          </a:xfrm>
          <a:prstGeom prst="flowChartConnector">
            <a:avLst/>
          </a:prstGeom>
          <a:solidFill>
            <a:schemeClr val="accent2"/>
          </a:solidFill>
        </p:spPr>
        <p:txBody>
          <a:bodyPr wrap="square" lIns="45720" rIns="45720" rtlCol="0" anchor="ctr" anchorCtr="1">
            <a:spAutoFit/>
          </a:bodyPr>
          <a:lstStyle/>
          <a:p>
            <a:pPr algn="ctr"/>
            <a:r>
              <a:rPr lang="en-US" sz="3200" dirty="0">
                <a:solidFill>
                  <a:schemeClr val="bg1"/>
                </a:solidFill>
                <a:latin typeface="Torque Bold" panose="020B0803030202050203" pitchFamily="34" charset="0"/>
              </a:rPr>
              <a:t>2</a:t>
            </a:r>
          </a:p>
        </p:txBody>
      </p:sp>
      <p:sp>
        <p:nvSpPr>
          <p:cNvPr id="11" name="TextBox 10">
            <a:extLst>
              <a:ext uri="{FF2B5EF4-FFF2-40B4-BE49-F238E27FC236}">
                <a16:creationId xmlns:a16="http://schemas.microsoft.com/office/drawing/2014/main" id="{A2C335EB-5463-12B7-CF60-ED6C6660D661}"/>
              </a:ext>
            </a:extLst>
          </p:cNvPr>
          <p:cNvSpPr txBox="1"/>
          <p:nvPr/>
        </p:nvSpPr>
        <p:spPr>
          <a:xfrm>
            <a:off x="621006" y="4151111"/>
            <a:ext cx="685800" cy="685800"/>
          </a:xfrm>
          <a:prstGeom prst="flowChartConnector">
            <a:avLst/>
          </a:prstGeom>
          <a:solidFill>
            <a:schemeClr val="accent2"/>
          </a:solidFill>
        </p:spPr>
        <p:txBody>
          <a:bodyPr wrap="square" lIns="45720" rIns="45720" rtlCol="0" anchor="ctr" anchorCtr="1">
            <a:spAutoFit/>
          </a:bodyPr>
          <a:lstStyle/>
          <a:p>
            <a:pPr algn="ctr"/>
            <a:r>
              <a:rPr lang="en-US" sz="3200" dirty="0">
                <a:solidFill>
                  <a:schemeClr val="bg1"/>
                </a:solidFill>
                <a:latin typeface="Torque Bold" panose="020B0803030202050203" pitchFamily="34" charset="0"/>
              </a:rPr>
              <a:t>3</a:t>
            </a:r>
          </a:p>
        </p:txBody>
      </p:sp>
      <p:pic>
        <p:nvPicPr>
          <p:cNvPr id="12" name="Picture 11" descr="In the Minecraft library, select &quot;Subject Kits&quot;">
            <a:extLst>
              <a:ext uri="{FF2B5EF4-FFF2-40B4-BE49-F238E27FC236}">
                <a16:creationId xmlns:a16="http://schemas.microsoft.com/office/drawing/2014/main" id="{2BBADEEB-C08F-736B-1EA0-FCAF39023A2A}"/>
              </a:ext>
            </a:extLst>
          </p:cNvPr>
          <p:cNvPicPr>
            <a:picLocks noChangeAspect="1"/>
          </p:cNvPicPr>
          <p:nvPr/>
        </p:nvPicPr>
        <p:blipFill rotWithShape="1">
          <a:blip r:embed="rId5"/>
          <a:srcRect l="4356" r="4356"/>
          <a:stretch/>
        </p:blipFill>
        <p:spPr>
          <a:xfrm>
            <a:off x="1503227" y="4151111"/>
            <a:ext cx="3519631" cy="2096462"/>
          </a:xfrm>
          <a:prstGeom prst="rect">
            <a:avLst/>
          </a:prstGeom>
          <a:effectLst>
            <a:outerShdw blurRad="50800" dist="38100" dir="5400000" algn="t" rotWithShape="0">
              <a:prstClr val="black">
                <a:alpha val="40000"/>
              </a:prstClr>
            </a:outerShdw>
          </a:effectLst>
        </p:spPr>
      </p:pic>
      <p:pic>
        <p:nvPicPr>
          <p:cNvPr id="13" name="Picture 12" descr="On the Minecraft World page, select &quot;View library&quot;">
            <a:extLst>
              <a:ext uri="{FF2B5EF4-FFF2-40B4-BE49-F238E27FC236}">
                <a16:creationId xmlns:a16="http://schemas.microsoft.com/office/drawing/2014/main" id="{B0C1F78E-ECC5-A029-EE60-35C56742E126}"/>
              </a:ext>
            </a:extLst>
          </p:cNvPr>
          <p:cNvPicPr>
            <a:picLocks noChangeAspect="1"/>
          </p:cNvPicPr>
          <p:nvPr/>
        </p:nvPicPr>
        <p:blipFill rotWithShape="1">
          <a:blip r:embed="rId6"/>
          <a:srcRect l="5677" t="2680" r="5479"/>
          <a:stretch/>
        </p:blipFill>
        <p:spPr>
          <a:xfrm>
            <a:off x="6751763" y="1613670"/>
            <a:ext cx="3519632" cy="2095865"/>
          </a:xfrm>
          <a:prstGeom prst="rect">
            <a:avLst/>
          </a:prstGeom>
          <a:effectLst>
            <a:outerShdw blurRad="50800" dist="38100" dir="5400000" algn="t" rotWithShape="0">
              <a:prstClr val="black">
                <a:alpha val="40000"/>
              </a:prstClr>
            </a:outerShdw>
          </a:effectLst>
        </p:spPr>
      </p:pic>
      <p:sp>
        <p:nvSpPr>
          <p:cNvPr id="14" name="TextBox 13">
            <a:extLst>
              <a:ext uri="{FF2B5EF4-FFF2-40B4-BE49-F238E27FC236}">
                <a16:creationId xmlns:a16="http://schemas.microsoft.com/office/drawing/2014/main" id="{D96E4BCF-7D94-8A87-3083-40EEA135E1BE}"/>
              </a:ext>
            </a:extLst>
          </p:cNvPr>
          <p:cNvSpPr txBox="1"/>
          <p:nvPr/>
        </p:nvSpPr>
        <p:spPr>
          <a:xfrm>
            <a:off x="5880335" y="4151111"/>
            <a:ext cx="685800" cy="685800"/>
          </a:xfrm>
          <a:prstGeom prst="flowChartConnector">
            <a:avLst/>
          </a:prstGeom>
          <a:solidFill>
            <a:schemeClr val="accent2"/>
          </a:solidFill>
        </p:spPr>
        <p:txBody>
          <a:bodyPr wrap="square" lIns="45720" rIns="45720" rtlCol="0" anchor="ctr" anchorCtr="1">
            <a:spAutoFit/>
          </a:bodyPr>
          <a:lstStyle/>
          <a:p>
            <a:pPr algn="ctr"/>
            <a:r>
              <a:rPr lang="en-US" sz="3200" dirty="0">
                <a:solidFill>
                  <a:schemeClr val="bg1"/>
                </a:solidFill>
                <a:latin typeface="Torque Bold" panose="020B0803030202050203" pitchFamily="34" charset="0"/>
              </a:rPr>
              <a:t>4</a:t>
            </a:r>
          </a:p>
        </p:txBody>
      </p:sp>
      <p:pic>
        <p:nvPicPr>
          <p:cNvPr id="15" name="Picture 14" descr="On the Minecraft subject kits library screen, select &quot;Computer Science&quot;">
            <a:extLst>
              <a:ext uri="{FF2B5EF4-FFF2-40B4-BE49-F238E27FC236}">
                <a16:creationId xmlns:a16="http://schemas.microsoft.com/office/drawing/2014/main" id="{B73E5DF1-7406-327C-9282-E571EA8D7706}"/>
              </a:ext>
            </a:extLst>
          </p:cNvPr>
          <p:cNvPicPr>
            <a:picLocks noChangeAspect="1"/>
          </p:cNvPicPr>
          <p:nvPr/>
        </p:nvPicPr>
        <p:blipFill rotWithShape="1">
          <a:blip r:embed="rId7"/>
          <a:srcRect l="734" r="3128" b="14104"/>
          <a:stretch/>
        </p:blipFill>
        <p:spPr>
          <a:xfrm>
            <a:off x="6751763" y="4151110"/>
            <a:ext cx="3519632" cy="2096463"/>
          </a:xfrm>
          <a:prstGeom prst="rect">
            <a:avLst/>
          </a:prstGeom>
          <a:effectLst>
            <a:outerShdw blurRad="50800" dist="38100" dir="5400000" algn="t" rotWithShape="0">
              <a:prstClr val="black">
                <a:alpha val="40000"/>
              </a:prstClr>
            </a:outerShdw>
          </a:effectLst>
        </p:spPr>
      </p:pic>
      <p:pic>
        <p:nvPicPr>
          <p:cNvPr id="16" name="Graphic 15">
            <a:extLst>
              <a:ext uri="{FF2B5EF4-FFF2-40B4-BE49-F238E27FC236}">
                <a16:creationId xmlns:a16="http://schemas.microsoft.com/office/drawing/2014/main" id="{4A3F1C1B-4510-4304-C2DC-F31D52518DD9}"/>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06346" y="2552448"/>
            <a:ext cx="700420" cy="700420"/>
          </a:xfrm>
          <a:prstGeom prst="rect">
            <a:avLst/>
          </a:prstGeom>
        </p:spPr>
      </p:pic>
      <p:pic>
        <p:nvPicPr>
          <p:cNvPr id="17" name="Graphic 16">
            <a:extLst>
              <a:ext uri="{FF2B5EF4-FFF2-40B4-BE49-F238E27FC236}">
                <a16:creationId xmlns:a16="http://schemas.microsoft.com/office/drawing/2014/main" id="{4413C256-5D8E-3EC5-BA13-0881CB51CBF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06254" y="4579875"/>
            <a:ext cx="697063" cy="697063"/>
          </a:xfrm>
          <a:prstGeom prst="rect">
            <a:avLst/>
          </a:prstGeom>
        </p:spPr>
      </p:pic>
      <p:pic>
        <p:nvPicPr>
          <p:cNvPr id="18" name="Graphic 17">
            <a:extLst>
              <a:ext uri="{FF2B5EF4-FFF2-40B4-BE49-F238E27FC236}">
                <a16:creationId xmlns:a16="http://schemas.microsoft.com/office/drawing/2014/main" id="{C775612C-5CEE-9EBD-F243-4719B94334CE}"/>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522634" y="4955795"/>
            <a:ext cx="642286" cy="642286"/>
          </a:xfrm>
          <a:prstGeom prst="rect">
            <a:avLst/>
          </a:prstGeom>
        </p:spPr>
      </p:pic>
    </p:spTree>
    <p:extLst>
      <p:ext uri="{BB962C8B-B14F-4D97-AF65-F5344CB8AC3E}">
        <p14:creationId xmlns:p14="http://schemas.microsoft.com/office/powerpoint/2010/main" val="4252988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dirty="0">
                <a:latin typeface="+mj-lt"/>
              </a:rPr>
              <a:t>Tutorial sequence</a:t>
            </a:r>
          </a:p>
        </p:txBody>
      </p:sp>
      <p:sp>
        <p:nvSpPr>
          <p:cNvPr id="3" name="Content Placeholder 2">
            <a:extLst>
              <a:ext uri="{FF2B5EF4-FFF2-40B4-BE49-F238E27FC236}">
                <a16:creationId xmlns:a16="http://schemas.microsoft.com/office/drawing/2014/main" id="{5B4ED25E-0106-20F3-C7C8-3B18A0689F42}"/>
              </a:ext>
            </a:extLst>
          </p:cNvPr>
          <p:cNvSpPr>
            <a:spLocks noGrp="1"/>
          </p:cNvSpPr>
          <p:nvPr>
            <p:ph idx="1"/>
          </p:nvPr>
        </p:nvSpPr>
        <p:spPr>
          <a:xfrm>
            <a:off x="515938" y="1390426"/>
            <a:ext cx="11160126" cy="4356100"/>
          </a:xfrm>
        </p:spPr>
        <p:txBody>
          <a:bodyPr/>
          <a:lstStyle/>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Welcome to Artemis: Rocket Build! </a:t>
            </a:r>
          </a:p>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This is your spawn point – the place you will begin game play.</a:t>
            </a: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fld id="{DB92C494-1115-4670-BD6E-F87AA1511F98}" type="slidenum">
              <a:rPr lang="en-US" smtClean="0"/>
              <a:t>5</a:t>
            </a:fld>
            <a:endParaRPr lang="en-US" dirty="0"/>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2"/>
          <a:stretch>
            <a:fillRect/>
          </a:stretch>
        </p:blipFill>
        <p:spPr>
          <a:xfrm>
            <a:off x="102559" y="6243928"/>
            <a:ext cx="1793559" cy="490483"/>
          </a:xfrm>
          <a:prstGeom prst="rect">
            <a:avLst/>
          </a:prstGeom>
        </p:spPr>
      </p:pic>
      <p:pic>
        <p:nvPicPr>
          <p:cNvPr id="8" name="Picture 7">
            <a:extLst>
              <a:ext uri="{FF2B5EF4-FFF2-40B4-BE49-F238E27FC236}">
                <a16:creationId xmlns:a16="http://schemas.microsoft.com/office/drawing/2014/main" id="{870AB569-6FB4-CCB1-BC38-CC7A5BE8A4C3}"/>
              </a:ext>
            </a:extLst>
          </p:cNvPr>
          <p:cNvPicPr>
            <a:picLocks noChangeAspect="1"/>
          </p:cNvPicPr>
          <p:nvPr/>
        </p:nvPicPr>
        <p:blipFill rotWithShape="1">
          <a:blip r:embed="rId3"/>
          <a:srcRect t="2699" b="5985"/>
          <a:stretch/>
        </p:blipFill>
        <p:spPr>
          <a:xfrm>
            <a:off x="3007452" y="2488406"/>
            <a:ext cx="6177096" cy="3760419"/>
          </a:xfrm>
          <a:prstGeom prst="rect">
            <a:avLst/>
          </a:prstGeom>
        </p:spPr>
      </p:pic>
    </p:spTree>
    <p:extLst>
      <p:ext uri="{BB962C8B-B14F-4D97-AF65-F5344CB8AC3E}">
        <p14:creationId xmlns:p14="http://schemas.microsoft.com/office/powerpoint/2010/main" val="98772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0620D-2E92-A9D2-46CC-77A54585E3A4}"/>
              </a:ext>
            </a:extLst>
          </p:cNvPr>
          <p:cNvSpPr>
            <a:spLocks noGrp="1"/>
          </p:cNvSpPr>
          <p:nvPr>
            <p:ph type="title"/>
          </p:nvPr>
        </p:nvSpPr>
        <p:spPr/>
        <p:txBody>
          <a:bodyPr/>
          <a:lstStyle/>
          <a:p>
            <a:r>
              <a:rPr lang="en-US" sz="4400" b="0" dirty="0">
                <a:latin typeface="+mj-lt"/>
              </a:rPr>
              <a:t>Getting started in Minecraft</a:t>
            </a:r>
          </a:p>
        </p:txBody>
      </p:sp>
      <p:sp>
        <p:nvSpPr>
          <p:cNvPr id="5" name="Slide Number Placeholder 4">
            <a:extLst>
              <a:ext uri="{FF2B5EF4-FFF2-40B4-BE49-F238E27FC236}">
                <a16:creationId xmlns:a16="http://schemas.microsoft.com/office/drawing/2014/main" id="{9D5A47DC-0DE4-A3D1-CAE7-96F72E98803D}"/>
              </a:ext>
            </a:extLst>
          </p:cNvPr>
          <p:cNvSpPr>
            <a:spLocks noGrp="1"/>
          </p:cNvSpPr>
          <p:nvPr>
            <p:ph type="sldNum" sz="quarter" idx="12"/>
          </p:nvPr>
        </p:nvSpPr>
        <p:spPr/>
        <p:txBody>
          <a:bodyPr/>
          <a:lstStyle/>
          <a:p>
            <a:fld id="{DB92C494-1115-4670-BD6E-F87AA1511F98}" type="slidenum">
              <a:rPr lang="en-US" smtClean="0"/>
              <a:t>6</a:t>
            </a:fld>
            <a:endParaRPr lang="en-US" dirty="0"/>
          </a:p>
        </p:txBody>
      </p:sp>
      <p:pic>
        <p:nvPicPr>
          <p:cNvPr id="3" name="Picture 2">
            <a:extLst>
              <a:ext uri="{FF2B5EF4-FFF2-40B4-BE49-F238E27FC236}">
                <a16:creationId xmlns:a16="http://schemas.microsoft.com/office/drawing/2014/main" id="{55915E0C-094F-3767-6AD0-41F011CB93AC}"/>
              </a:ext>
            </a:extLst>
          </p:cNvPr>
          <p:cNvPicPr>
            <a:picLocks noChangeAspect="1"/>
          </p:cNvPicPr>
          <p:nvPr/>
        </p:nvPicPr>
        <p:blipFill>
          <a:blip r:embed="rId2"/>
          <a:stretch>
            <a:fillRect/>
          </a:stretch>
        </p:blipFill>
        <p:spPr>
          <a:xfrm>
            <a:off x="102559" y="6243928"/>
            <a:ext cx="1793559" cy="490483"/>
          </a:xfrm>
          <a:prstGeom prst="rect">
            <a:avLst/>
          </a:prstGeom>
        </p:spPr>
      </p:pic>
      <p:graphicFrame>
        <p:nvGraphicFramePr>
          <p:cNvPr id="7" name="Table 2">
            <a:extLst>
              <a:ext uri="{FF2B5EF4-FFF2-40B4-BE49-F238E27FC236}">
                <a16:creationId xmlns:a16="http://schemas.microsoft.com/office/drawing/2014/main" id="{CBA74372-E30A-D908-C6F1-AB5E11F05596}"/>
              </a:ext>
            </a:extLst>
          </p:cNvPr>
          <p:cNvGraphicFramePr>
            <a:graphicFrameLocks noGrp="1"/>
          </p:cNvGraphicFramePr>
          <p:nvPr>
            <p:extLst>
              <p:ext uri="{D42A27DB-BD31-4B8C-83A1-F6EECF244321}">
                <p14:modId xmlns:p14="http://schemas.microsoft.com/office/powerpoint/2010/main" val="4211677706"/>
              </p:ext>
            </p:extLst>
          </p:nvPr>
        </p:nvGraphicFramePr>
        <p:xfrm>
          <a:off x="529530" y="1484519"/>
          <a:ext cx="11146534" cy="4450032"/>
        </p:xfrm>
        <a:graphic>
          <a:graphicData uri="http://schemas.openxmlformats.org/drawingml/2006/table">
            <a:tbl>
              <a:tblPr firstRow="1" bandRow="1">
                <a:tableStyleId>{5C22544A-7EE6-4342-B048-85BDC9FD1C3A}</a:tableStyleId>
              </a:tblPr>
              <a:tblGrid>
                <a:gridCol w="5573267">
                  <a:extLst>
                    <a:ext uri="{9D8B030D-6E8A-4147-A177-3AD203B41FA5}">
                      <a16:colId xmlns:a16="http://schemas.microsoft.com/office/drawing/2014/main" val="2309567890"/>
                    </a:ext>
                  </a:extLst>
                </a:gridCol>
                <a:gridCol w="5573267">
                  <a:extLst>
                    <a:ext uri="{9D8B030D-6E8A-4147-A177-3AD203B41FA5}">
                      <a16:colId xmlns:a16="http://schemas.microsoft.com/office/drawing/2014/main" val="2017653345"/>
                    </a:ext>
                  </a:extLst>
                </a:gridCol>
              </a:tblGrid>
              <a:tr h="518025">
                <a:tc>
                  <a:txBody>
                    <a:bodyPr/>
                    <a:lstStyle/>
                    <a:p>
                      <a:pPr algn="ctr"/>
                      <a:r>
                        <a:rPr lang="en-US" sz="2800" b="1" dirty="0">
                          <a:solidFill>
                            <a:schemeClr val="accent5"/>
                          </a:solidFill>
                          <a:latin typeface="Noto Sans" panose="020B0502040504020204" pitchFamily="34" charset="0"/>
                          <a:ea typeface="Noto Sans" panose="020B0502040504020204" pitchFamily="34" charset="0"/>
                          <a:cs typeface="Noto Sans" panose="020B0502040504020204" pitchFamily="34" charset="0"/>
                        </a:rPr>
                        <a:t>Keyboard</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1">
                          <a:solidFill>
                            <a:schemeClr val="accent5"/>
                          </a:solidFill>
                          <a:latin typeface="Noto Sans" panose="020B0502040504020204" pitchFamily="34" charset="0"/>
                          <a:ea typeface="Noto Sans" panose="020B0502040504020204" pitchFamily="34" charset="0"/>
                          <a:cs typeface="Noto Sans" panose="020B0502040504020204" pitchFamily="34" charset="0"/>
                        </a:rPr>
                        <a:t>Touch Controls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5621307"/>
                  </a:ext>
                </a:extLst>
              </a:tr>
              <a:tr h="3930896">
                <a:tc>
                  <a:txBody>
                    <a:bodyPr/>
                    <a:lstStyle/>
                    <a:p>
                      <a:pPr algn="ctr"/>
                      <a:endParaRPr lang="en-US" sz="2800"/>
                    </a:p>
                    <a:p>
                      <a:pPr algn="ctr"/>
                      <a:endParaRPr lang="en-US" sz="2800"/>
                    </a:p>
                    <a:p>
                      <a:pPr algn="ctr"/>
                      <a:endParaRPr lang="en-US" sz="2800"/>
                    </a:p>
                    <a:p>
                      <a:pPr algn="ctr"/>
                      <a:endParaRPr lang="en-US" sz="2800"/>
                    </a:p>
                    <a:p>
                      <a:pPr algn="ctr"/>
                      <a:endParaRPr lang="en-US" sz="2800"/>
                    </a:p>
                    <a:p>
                      <a:pPr algn="ctr"/>
                      <a:endParaRPr lang="en-US" sz="2800"/>
                    </a:p>
                    <a:p>
                      <a:pPr algn="ctr"/>
                      <a:endParaRPr lang="en-US" sz="2800"/>
                    </a:p>
                    <a:p>
                      <a:pPr algn="ctr"/>
                      <a:endParaRPr lang="en-US" sz="2800"/>
                    </a:p>
                    <a:p>
                      <a:pPr algn="ctr"/>
                      <a:endParaRPr lang="en-US" sz="2800"/>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dirty="0"/>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5079379"/>
                  </a:ext>
                </a:extLst>
              </a:tr>
            </a:tbl>
          </a:graphicData>
        </a:graphic>
      </p:graphicFrame>
      <p:pic>
        <p:nvPicPr>
          <p:cNvPr id="8" name="Picture 7">
            <a:extLst>
              <a:ext uri="{FF2B5EF4-FFF2-40B4-BE49-F238E27FC236}">
                <a16:creationId xmlns:a16="http://schemas.microsoft.com/office/drawing/2014/main" id="{3E4B2364-7E98-CCD1-40C7-E6720351C2E7}"/>
              </a:ext>
            </a:extLst>
          </p:cNvPr>
          <p:cNvPicPr>
            <a:picLocks noChangeAspect="1"/>
          </p:cNvPicPr>
          <p:nvPr/>
        </p:nvPicPr>
        <p:blipFill>
          <a:blip r:embed="rId3"/>
          <a:stretch>
            <a:fillRect/>
          </a:stretch>
        </p:blipFill>
        <p:spPr>
          <a:xfrm>
            <a:off x="816388" y="2286847"/>
            <a:ext cx="4938188" cy="3407959"/>
          </a:xfrm>
          <a:prstGeom prst="rect">
            <a:avLst/>
          </a:prstGeom>
        </p:spPr>
      </p:pic>
      <p:pic>
        <p:nvPicPr>
          <p:cNvPr id="9" name="Picture 8">
            <a:extLst>
              <a:ext uri="{FF2B5EF4-FFF2-40B4-BE49-F238E27FC236}">
                <a16:creationId xmlns:a16="http://schemas.microsoft.com/office/drawing/2014/main" id="{8B9C6BE4-DD66-63DD-740F-60969D093791}"/>
              </a:ext>
            </a:extLst>
          </p:cNvPr>
          <p:cNvPicPr>
            <a:picLocks noChangeAspect="1"/>
          </p:cNvPicPr>
          <p:nvPr/>
        </p:nvPicPr>
        <p:blipFill>
          <a:blip r:embed="rId4"/>
          <a:stretch>
            <a:fillRect/>
          </a:stretch>
        </p:blipFill>
        <p:spPr>
          <a:xfrm>
            <a:off x="6552515" y="2286847"/>
            <a:ext cx="4761389" cy="3407959"/>
          </a:xfrm>
          <a:prstGeom prst="rect">
            <a:avLst/>
          </a:prstGeom>
        </p:spPr>
      </p:pic>
    </p:spTree>
    <p:extLst>
      <p:ext uri="{BB962C8B-B14F-4D97-AF65-F5344CB8AC3E}">
        <p14:creationId xmlns:p14="http://schemas.microsoft.com/office/powerpoint/2010/main" val="2746693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dirty="0">
                <a:latin typeface="+mj-lt"/>
              </a:rPr>
              <a:t>Tutorial sequence</a:t>
            </a:r>
          </a:p>
        </p:txBody>
      </p:sp>
      <p:sp>
        <p:nvSpPr>
          <p:cNvPr id="3" name="Content Placeholder 2">
            <a:extLst>
              <a:ext uri="{FF2B5EF4-FFF2-40B4-BE49-F238E27FC236}">
                <a16:creationId xmlns:a16="http://schemas.microsoft.com/office/drawing/2014/main" id="{5B4ED25E-0106-20F3-C7C8-3B18A0689F42}"/>
              </a:ext>
            </a:extLst>
          </p:cNvPr>
          <p:cNvSpPr>
            <a:spLocks noGrp="1"/>
          </p:cNvSpPr>
          <p:nvPr>
            <p:ph idx="1"/>
          </p:nvPr>
        </p:nvSpPr>
        <p:spPr>
          <a:xfrm>
            <a:off x="515938" y="1327893"/>
            <a:ext cx="11160126" cy="4356100"/>
          </a:xfrm>
        </p:spPr>
        <p:txBody>
          <a:bodyPr/>
          <a:lstStyle/>
          <a:p>
            <a:pPr marL="0" indent="0" algn="ctr">
              <a:buNone/>
            </a:pPr>
            <a:r>
              <a:rPr lang="en-US" sz="2600" dirty="0">
                <a:latin typeface="Noto Sans" panose="020B0502040504020204" pitchFamily="34" charset="0"/>
                <a:ea typeface="Noto Sans" panose="020B0502040504020204" pitchFamily="34" charset="0"/>
                <a:cs typeface="Noto Sans" panose="020B0502040504020204" pitchFamily="34" charset="0"/>
              </a:rPr>
              <a:t>The Instructor is an NPC (non-player character). </a:t>
            </a:r>
          </a:p>
          <a:p>
            <a:pPr marL="0" indent="0" algn="ctr">
              <a:buNone/>
            </a:pPr>
            <a:r>
              <a:rPr lang="en-US" sz="2600" dirty="0">
                <a:latin typeface="Noto Sans" panose="020B0502040504020204" pitchFamily="34" charset="0"/>
                <a:ea typeface="Noto Sans" panose="020B0502040504020204" pitchFamily="34" charset="0"/>
                <a:cs typeface="Noto Sans" panose="020B0502040504020204" pitchFamily="34" charset="0"/>
              </a:rPr>
              <a:t>NPCs have important information and guidance for you. You should talk to the Instructor.</a:t>
            </a: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fld id="{DB92C494-1115-4670-BD6E-F87AA1511F98}" type="slidenum">
              <a:rPr lang="en-US" smtClean="0"/>
              <a:t>7</a:t>
            </a:fld>
            <a:endParaRPr lang="en-US" dirty="0"/>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2"/>
          <a:stretch>
            <a:fillRect/>
          </a:stretch>
        </p:blipFill>
        <p:spPr>
          <a:xfrm>
            <a:off x="102559" y="6243928"/>
            <a:ext cx="1793559" cy="490483"/>
          </a:xfrm>
          <a:prstGeom prst="rect">
            <a:avLst/>
          </a:prstGeom>
        </p:spPr>
      </p:pic>
      <p:graphicFrame>
        <p:nvGraphicFramePr>
          <p:cNvPr id="9" name="Table 9">
            <a:extLst>
              <a:ext uri="{FF2B5EF4-FFF2-40B4-BE49-F238E27FC236}">
                <a16:creationId xmlns:a16="http://schemas.microsoft.com/office/drawing/2014/main" id="{3C1621C0-A95C-E8F8-B562-CFADD73676DE}"/>
              </a:ext>
            </a:extLst>
          </p:cNvPr>
          <p:cNvGraphicFramePr>
            <a:graphicFrameLocks noGrp="1"/>
          </p:cNvGraphicFramePr>
          <p:nvPr>
            <p:extLst>
              <p:ext uri="{D42A27DB-BD31-4B8C-83A1-F6EECF244321}">
                <p14:modId xmlns:p14="http://schemas.microsoft.com/office/powerpoint/2010/main" val="805054008"/>
              </p:ext>
            </p:extLst>
          </p:nvPr>
        </p:nvGraphicFramePr>
        <p:xfrm>
          <a:off x="1077084" y="2658502"/>
          <a:ext cx="10198646" cy="3388360"/>
        </p:xfrm>
        <a:graphic>
          <a:graphicData uri="http://schemas.openxmlformats.org/drawingml/2006/table">
            <a:tbl>
              <a:tblPr firstRow="1" bandRow="1">
                <a:tableStyleId>{ED083AE6-46FA-4A59-8FB0-9F97EB10719F}</a:tableStyleId>
              </a:tblPr>
              <a:tblGrid>
                <a:gridCol w="5099323">
                  <a:extLst>
                    <a:ext uri="{9D8B030D-6E8A-4147-A177-3AD203B41FA5}">
                      <a16:colId xmlns:a16="http://schemas.microsoft.com/office/drawing/2014/main" val="4078720578"/>
                    </a:ext>
                  </a:extLst>
                </a:gridCol>
                <a:gridCol w="5099323">
                  <a:extLst>
                    <a:ext uri="{9D8B030D-6E8A-4147-A177-3AD203B41FA5}">
                      <a16:colId xmlns:a16="http://schemas.microsoft.com/office/drawing/2014/main" val="3108922080"/>
                    </a:ext>
                  </a:extLst>
                </a:gridCol>
              </a:tblGrid>
              <a:tr h="370840">
                <a:tc>
                  <a:txBody>
                    <a:bodyPr/>
                    <a:lstStyle/>
                    <a:p>
                      <a:pPr algn="ctr"/>
                      <a:r>
                        <a:rPr lang="en-US" sz="1800" b="0" dirty="0">
                          <a:latin typeface="+mj-lt"/>
                          <a:ea typeface="Noto Sans" panose="020B0502040504020204" pitchFamily="34" charset="0"/>
                          <a:cs typeface="Noto Sans" panose="020B0502040504020204" pitchFamily="34" charset="0"/>
                        </a:rPr>
                        <a:t>Keyboard</a:t>
                      </a:r>
                    </a:p>
                  </a:txBody>
                  <a:tcPr/>
                </a:tc>
                <a:tc>
                  <a:txBody>
                    <a:bodyPr/>
                    <a:lstStyle/>
                    <a:p>
                      <a:pPr algn="ctr"/>
                      <a:r>
                        <a:rPr lang="en-US" sz="1800" b="0" dirty="0">
                          <a:latin typeface="+mj-lt"/>
                          <a:ea typeface="Noto Sans" panose="020B0502040504020204" pitchFamily="34" charset="0"/>
                          <a:cs typeface="Noto Sans" panose="020B0502040504020204" pitchFamily="34" charset="0"/>
                        </a:rPr>
                        <a:t>Touch</a:t>
                      </a:r>
                    </a:p>
                  </a:txBody>
                  <a:tcPr/>
                </a:tc>
                <a:extLst>
                  <a:ext uri="{0D108BD9-81ED-4DB2-BD59-A6C34878D82A}">
                    <a16:rowId xmlns:a16="http://schemas.microsoft.com/office/drawing/2014/main" val="1098734748"/>
                  </a:ext>
                </a:extLst>
              </a:tr>
              <a:tr h="370840">
                <a:tc>
                  <a:txBody>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Move towards the NPC. Once you are within range, use the crosshairs “+” on the screen to guide them to the NPC. Then, right-click on the NPC to open the dialog box.</a:t>
                      </a: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Move towards the NPC. Once they are within range, a “talk” button will appear above the </a:t>
                      </a:r>
                      <a:r>
                        <a:rPr lang="en-US" sz="1600" dirty="0" err="1">
                          <a:latin typeface="Noto Sans" panose="020B0502040504020204" pitchFamily="34" charset="0"/>
                          <a:ea typeface="Noto Sans" panose="020B0502040504020204" pitchFamily="34" charset="0"/>
                          <a:cs typeface="Noto Sans" panose="020B0502040504020204" pitchFamily="34" charset="0"/>
                        </a:rPr>
                        <a:t>hotbar</a:t>
                      </a:r>
                      <a:r>
                        <a:rPr lang="en-US" sz="1600" dirty="0">
                          <a:latin typeface="Noto Sans" panose="020B0502040504020204" pitchFamily="34" charset="0"/>
                          <a:ea typeface="Noto Sans" panose="020B0502040504020204" pitchFamily="34" charset="0"/>
                          <a:cs typeface="Noto Sans" panose="020B0502040504020204" pitchFamily="34" charset="0"/>
                        </a:rPr>
                        <a:t>. Tap the “talk” button to open the dialog box.</a:t>
                      </a:r>
                    </a:p>
                    <a:p>
                      <a:pPr algn="ctr"/>
                      <a:endParaRPr lang="en-US" sz="1600" dirty="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495774574"/>
                  </a:ext>
                </a:extLst>
              </a:tr>
            </a:tbl>
          </a:graphicData>
        </a:graphic>
      </p:graphicFrame>
      <p:pic>
        <p:nvPicPr>
          <p:cNvPr id="10" name="Picture 9">
            <a:extLst>
              <a:ext uri="{FF2B5EF4-FFF2-40B4-BE49-F238E27FC236}">
                <a16:creationId xmlns:a16="http://schemas.microsoft.com/office/drawing/2014/main" id="{4C35854B-ACB6-2E2E-A2F3-5CD20A728319}"/>
              </a:ext>
            </a:extLst>
          </p:cNvPr>
          <p:cNvPicPr>
            <a:picLocks noChangeAspect="1"/>
          </p:cNvPicPr>
          <p:nvPr/>
        </p:nvPicPr>
        <p:blipFill>
          <a:blip r:embed="rId3"/>
          <a:stretch>
            <a:fillRect/>
          </a:stretch>
        </p:blipFill>
        <p:spPr>
          <a:xfrm>
            <a:off x="2250608" y="4095355"/>
            <a:ext cx="2877561" cy="1749704"/>
          </a:xfrm>
          <a:prstGeom prst="rect">
            <a:avLst/>
          </a:prstGeom>
        </p:spPr>
      </p:pic>
      <p:pic>
        <p:nvPicPr>
          <p:cNvPr id="11" name="Picture 10">
            <a:extLst>
              <a:ext uri="{FF2B5EF4-FFF2-40B4-BE49-F238E27FC236}">
                <a16:creationId xmlns:a16="http://schemas.microsoft.com/office/drawing/2014/main" id="{A671DCD1-9FAA-C1EC-3B22-0A4C9C370B97}"/>
              </a:ext>
            </a:extLst>
          </p:cNvPr>
          <p:cNvPicPr>
            <a:picLocks noChangeAspect="1"/>
          </p:cNvPicPr>
          <p:nvPr/>
        </p:nvPicPr>
        <p:blipFill>
          <a:blip r:embed="rId4"/>
          <a:stretch>
            <a:fillRect/>
          </a:stretch>
        </p:blipFill>
        <p:spPr>
          <a:xfrm>
            <a:off x="7324161" y="4095355"/>
            <a:ext cx="2767824" cy="1749704"/>
          </a:xfrm>
          <a:prstGeom prst="rect">
            <a:avLst/>
          </a:prstGeom>
        </p:spPr>
      </p:pic>
    </p:spTree>
    <p:extLst>
      <p:ext uri="{BB962C8B-B14F-4D97-AF65-F5344CB8AC3E}">
        <p14:creationId xmlns:p14="http://schemas.microsoft.com/office/powerpoint/2010/main" val="1610965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dirty="0">
                <a:latin typeface="+mj-lt"/>
              </a:rPr>
              <a:t>Immersive Reader</a:t>
            </a:r>
          </a:p>
        </p:txBody>
      </p:sp>
      <p:sp>
        <p:nvSpPr>
          <p:cNvPr id="3" name="Content Placeholder 2">
            <a:extLst>
              <a:ext uri="{FF2B5EF4-FFF2-40B4-BE49-F238E27FC236}">
                <a16:creationId xmlns:a16="http://schemas.microsoft.com/office/drawing/2014/main" id="{5B4ED25E-0106-20F3-C7C8-3B18A0689F42}"/>
              </a:ext>
            </a:extLst>
          </p:cNvPr>
          <p:cNvSpPr>
            <a:spLocks noGrp="1"/>
          </p:cNvSpPr>
          <p:nvPr>
            <p:ph idx="1"/>
          </p:nvPr>
        </p:nvSpPr>
        <p:spPr>
          <a:xfrm>
            <a:off x="515938" y="1450495"/>
            <a:ext cx="11160126" cy="43561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Immersive Reader can be opened inside Minecraft to read signs and NPC dialog! It is incredibly helpful! It’s great for extra help for reading, including translating the text and reading it aloud.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F1419"/>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1419"/>
                </a:solidFill>
                <a:effectLst/>
                <a:uLnTx/>
                <a:uFillTx/>
                <a:latin typeface="Noto Sans" panose="020B0502040504020204" pitchFamily="34" charset="0"/>
                <a:ea typeface="Noto Sans" panose="020B0502040504020204" pitchFamily="34" charset="0"/>
                <a:cs typeface="Noto Sans" panose="020B0502040504020204" pitchFamily="34" charset="0"/>
              </a:rPr>
              <a:t>How to use Immersive Reader in Minecraft: Education Edition </a:t>
            </a:r>
            <a:r>
              <a:rPr kumimoji="0" lang="en-US" sz="2400" b="0" i="0" u="none" strike="noStrike" kern="1200" cap="none" spc="0" normalizeH="0" baseline="0" noProof="0" dirty="0">
                <a:ln>
                  <a:noFill/>
                </a:ln>
                <a:solidFill>
                  <a:srgbClr val="1D9BF0"/>
                </a:solidFill>
                <a:effectLst/>
                <a:uLnTx/>
                <a:uFillTx/>
                <a:latin typeface="Noto Sans" panose="020B0502040504020204" pitchFamily="34" charset="0"/>
                <a:ea typeface="Noto Sans" panose="020B0502040504020204" pitchFamily="34" charset="0"/>
                <a:cs typeface="Noto Sans" panose="020B0502040504020204" pitchFamily="34" charset="0"/>
              </a:rPr>
              <a:t>https://aka.ms/ImmersiveReaderYT</a:t>
            </a:r>
            <a:endParaRPr kumimoji="0" lang="en-US" sz="2400" b="0" i="0" u="none" strike="noStrike" kern="1200" cap="none" spc="0" normalizeH="0" baseline="0" noProof="0" dirty="0">
              <a:ln>
                <a:noFill/>
              </a:ln>
              <a:solidFill>
                <a:srgbClr val="494949"/>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fld id="{DB92C494-1115-4670-BD6E-F87AA1511F98}" type="slidenum">
              <a:rPr lang="en-US" smtClean="0"/>
              <a:t>8</a:t>
            </a:fld>
            <a:endParaRPr lang="en-US" dirty="0"/>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2"/>
          <a:stretch>
            <a:fillRect/>
          </a:stretch>
        </p:blipFill>
        <p:spPr>
          <a:xfrm>
            <a:off x="102559" y="6243928"/>
            <a:ext cx="1793559" cy="490483"/>
          </a:xfrm>
          <a:prstGeom prst="rect">
            <a:avLst/>
          </a:prstGeom>
        </p:spPr>
      </p:pic>
      <p:pic>
        <p:nvPicPr>
          <p:cNvPr id="4" name="Picture 3">
            <a:extLst>
              <a:ext uri="{FF2B5EF4-FFF2-40B4-BE49-F238E27FC236}">
                <a16:creationId xmlns:a16="http://schemas.microsoft.com/office/drawing/2014/main" id="{5D6FCAF2-0C84-9112-8460-EE4F398CEE3C}"/>
              </a:ext>
            </a:extLst>
          </p:cNvPr>
          <p:cNvPicPr>
            <a:picLocks noChangeAspect="1"/>
          </p:cNvPicPr>
          <p:nvPr/>
        </p:nvPicPr>
        <p:blipFill>
          <a:blip r:embed="rId3"/>
          <a:stretch>
            <a:fillRect/>
          </a:stretch>
        </p:blipFill>
        <p:spPr>
          <a:xfrm>
            <a:off x="3865167" y="2782446"/>
            <a:ext cx="4461665" cy="2211634"/>
          </a:xfrm>
          <a:prstGeom prst="rect">
            <a:avLst/>
          </a:prstGeom>
        </p:spPr>
      </p:pic>
      <p:sp>
        <p:nvSpPr>
          <p:cNvPr id="6" name="Rectangle 5">
            <a:extLst>
              <a:ext uri="{FF2B5EF4-FFF2-40B4-BE49-F238E27FC236}">
                <a16:creationId xmlns:a16="http://schemas.microsoft.com/office/drawing/2014/main" id="{F5D289DB-577E-6DC0-2BE2-AFBED1A22172}"/>
              </a:ext>
            </a:extLst>
          </p:cNvPr>
          <p:cNvSpPr/>
          <p:nvPr/>
        </p:nvSpPr>
        <p:spPr>
          <a:xfrm>
            <a:off x="4802048" y="4264348"/>
            <a:ext cx="231775" cy="259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Arrow: Up 7">
            <a:extLst>
              <a:ext uri="{FF2B5EF4-FFF2-40B4-BE49-F238E27FC236}">
                <a16:creationId xmlns:a16="http://schemas.microsoft.com/office/drawing/2014/main" id="{D6D2DB94-744C-92C7-9FDF-76ED01B0E967}"/>
              </a:ext>
            </a:extLst>
          </p:cNvPr>
          <p:cNvSpPr/>
          <p:nvPr/>
        </p:nvSpPr>
        <p:spPr>
          <a:xfrm>
            <a:off x="4744030" y="4515717"/>
            <a:ext cx="347809" cy="656349"/>
          </a:xfrm>
          <a:prstGeom prst="upArrow">
            <a:avLst/>
          </a:prstGeom>
          <a:solidFill>
            <a:srgbClr val="F03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Tree>
    <p:extLst>
      <p:ext uri="{BB962C8B-B14F-4D97-AF65-F5344CB8AC3E}">
        <p14:creationId xmlns:p14="http://schemas.microsoft.com/office/powerpoint/2010/main" val="1152316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55C3-7B84-6061-D9D0-4E8BD3B6B8C6}"/>
              </a:ext>
            </a:extLst>
          </p:cNvPr>
          <p:cNvSpPr>
            <a:spLocks noGrp="1"/>
          </p:cNvSpPr>
          <p:nvPr>
            <p:ph type="title"/>
          </p:nvPr>
        </p:nvSpPr>
        <p:spPr/>
        <p:txBody>
          <a:bodyPr/>
          <a:lstStyle/>
          <a:p>
            <a:r>
              <a:rPr lang="en-US" sz="4000" b="0" dirty="0">
                <a:latin typeface="+mj-lt"/>
              </a:rPr>
              <a:t>Careers at Nasa</a:t>
            </a:r>
          </a:p>
        </p:txBody>
      </p:sp>
      <p:sp>
        <p:nvSpPr>
          <p:cNvPr id="5" name="Slide Number Placeholder 4">
            <a:extLst>
              <a:ext uri="{FF2B5EF4-FFF2-40B4-BE49-F238E27FC236}">
                <a16:creationId xmlns:a16="http://schemas.microsoft.com/office/drawing/2014/main" id="{A2C2206F-DF97-DDD0-2EB7-7FF4DA2E41B6}"/>
              </a:ext>
            </a:extLst>
          </p:cNvPr>
          <p:cNvSpPr>
            <a:spLocks noGrp="1"/>
          </p:cNvSpPr>
          <p:nvPr>
            <p:ph type="sldNum" sz="quarter" idx="12"/>
          </p:nvPr>
        </p:nvSpPr>
        <p:spPr/>
        <p:txBody>
          <a:bodyPr/>
          <a:lstStyle/>
          <a:p>
            <a:fld id="{DB92C494-1115-4670-BD6E-F87AA1511F98}" type="slidenum">
              <a:rPr lang="en-US" smtClean="0"/>
              <a:t>9</a:t>
            </a:fld>
            <a:endParaRPr lang="en-US" dirty="0"/>
          </a:p>
        </p:txBody>
      </p:sp>
      <p:pic>
        <p:nvPicPr>
          <p:cNvPr id="3" name="Picture 2">
            <a:extLst>
              <a:ext uri="{FF2B5EF4-FFF2-40B4-BE49-F238E27FC236}">
                <a16:creationId xmlns:a16="http://schemas.microsoft.com/office/drawing/2014/main" id="{E2C14840-DF8F-7871-C80C-1E8B84B3C837}"/>
              </a:ext>
            </a:extLst>
          </p:cNvPr>
          <p:cNvPicPr>
            <a:picLocks noChangeAspect="1"/>
          </p:cNvPicPr>
          <p:nvPr/>
        </p:nvPicPr>
        <p:blipFill>
          <a:blip r:embed="rId2"/>
          <a:stretch>
            <a:fillRect/>
          </a:stretch>
        </p:blipFill>
        <p:spPr>
          <a:xfrm>
            <a:off x="102559" y="6243928"/>
            <a:ext cx="1793559" cy="490483"/>
          </a:xfrm>
          <a:prstGeom prst="rect">
            <a:avLst/>
          </a:prstGeom>
        </p:spPr>
      </p:pic>
      <p:pic>
        <p:nvPicPr>
          <p:cNvPr id="8" name="Picture 7">
            <a:extLst>
              <a:ext uri="{FF2B5EF4-FFF2-40B4-BE49-F238E27FC236}">
                <a16:creationId xmlns:a16="http://schemas.microsoft.com/office/drawing/2014/main" id="{43C5BC9C-5B21-62CE-4BB1-0DD27EEF27F9}"/>
              </a:ext>
            </a:extLst>
          </p:cNvPr>
          <p:cNvPicPr>
            <a:picLocks noChangeAspect="1"/>
          </p:cNvPicPr>
          <p:nvPr/>
        </p:nvPicPr>
        <p:blipFill rotWithShape="1">
          <a:blip r:embed="rId3"/>
          <a:srcRect t="2945" b="5985"/>
          <a:stretch/>
        </p:blipFill>
        <p:spPr>
          <a:xfrm>
            <a:off x="699382" y="2826834"/>
            <a:ext cx="5322038" cy="3231181"/>
          </a:xfrm>
          <a:prstGeom prst="rect">
            <a:avLst/>
          </a:prstGeom>
        </p:spPr>
      </p:pic>
      <p:pic>
        <p:nvPicPr>
          <p:cNvPr id="10" name="Picture 9">
            <a:extLst>
              <a:ext uri="{FF2B5EF4-FFF2-40B4-BE49-F238E27FC236}">
                <a16:creationId xmlns:a16="http://schemas.microsoft.com/office/drawing/2014/main" id="{877DFE44-CDA3-0FE3-D740-E955C59D9B38}"/>
              </a:ext>
            </a:extLst>
          </p:cNvPr>
          <p:cNvPicPr>
            <a:picLocks noChangeAspect="1"/>
          </p:cNvPicPr>
          <p:nvPr/>
        </p:nvPicPr>
        <p:blipFill rotWithShape="1">
          <a:blip r:embed="rId4"/>
          <a:srcRect t="2781" b="5985"/>
          <a:stretch/>
        </p:blipFill>
        <p:spPr>
          <a:xfrm>
            <a:off x="6180122" y="2826834"/>
            <a:ext cx="5312496" cy="3231181"/>
          </a:xfrm>
          <a:prstGeom prst="rect">
            <a:avLst/>
          </a:prstGeom>
        </p:spPr>
      </p:pic>
      <p:sp>
        <p:nvSpPr>
          <p:cNvPr id="12" name="TextBox 11">
            <a:extLst>
              <a:ext uri="{FF2B5EF4-FFF2-40B4-BE49-F238E27FC236}">
                <a16:creationId xmlns:a16="http://schemas.microsoft.com/office/drawing/2014/main" id="{4770DE14-B753-754E-1E9E-093298FB02BD}"/>
              </a:ext>
            </a:extLst>
          </p:cNvPr>
          <p:cNvSpPr txBox="1"/>
          <p:nvPr/>
        </p:nvSpPr>
        <p:spPr>
          <a:xfrm>
            <a:off x="624572" y="1134063"/>
            <a:ext cx="10942856" cy="1692771"/>
          </a:xfrm>
          <a:prstGeom prst="rect">
            <a:avLst/>
          </a:prstGeom>
          <a:noFill/>
        </p:spPr>
        <p:txBody>
          <a:bodyPr wrap="square" rtlCol="0">
            <a:spAutoFit/>
          </a:bodyPr>
          <a:lstStyle/>
          <a:p>
            <a:pPr algn="ctr"/>
            <a:r>
              <a:rPr lang="en-US" sz="2600" dirty="0">
                <a:latin typeface="Noto Sans" panose="020B0502040504020204" pitchFamily="34" charset="0"/>
                <a:ea typeface="Noto Sans" panose="020B0502040504020204" pitchFamily="34" charset="0"/>
                <a:cs typeface="Noto Sans" panose="020B0502040504020204" pitchFamily="34" charset="0"/>
              </a:rPr>
              <a:t>Before going to the classrooms, interact with the other NPCs in this Launch Control room. You will learn about some cool careers at NASA – these individuals are critical for supporting the Artemis program.</a:t>
            </a:r>
          </a:p>
        </p:txBody>
      </p:sp>
    </p:spTree>
    <p:extLst>
      <p:ext uri="{BB962C8B-B14F-4D97-AF65-F5344CB8AC3E}">
        <p14:creationId xmlns:p14="http://schemas.microsoft.com/office/powerpoint/2010/main" val="100972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09A2-D207-D1C4-E3B8-02128C649B70}"/>
              </a:ext>
            </a:extLst>
          </p:cNvPr>
          <p:cNvSpPr>
            <a:spLocks noGrp="1"/>
          </p:cNvSpPr>
          <p:nvPr>
            <p:ph type="title"/>
          </p:nvPr>
        </p:nvSpPr>
        <p:spPr/>
        <p:txBody>
          <a:bodyPr/>
          <a:lstStyle/>
          <a:p>
            <a:r>
              <a:rPr lang="en-US" sz="4000" b="0" dirty="0">
                <a:latin typeface="+mj-lt"/>
              </a:rPr>
              <a:t>Artemis: Rocket Build Activities</a:t>
            </a:r>
          </a:p>
        </p:txBody>
      </p:sp>
      <p:sp>
        <p:nvSpPr>
          <p:cNvPr id="3" name="Content Placeholder 2">
            <a:extLst>
              <a:ext uri="{FF2B5EF4-FFF2-40B4-BE49-F238E27FC236}">
                <a16:creationId xmlns:a16="http://schemas.microsoft.com/office/drawing/2014/main" id="{3FB93F58-1EE8-D986-6161-3FFA53B74CF3}"/>
              </a:ext>
            </a:extLst>
          </p:cNvPr>
          <p:cNvSpPr>
            <a:spLocks noGrp="1"/>
          </p:cNvSpPr>
          <p:nvPr>
            <p:ph idx="1"/>
          </p:nvPr>
        </p:nvSpPr>
        <p:spPr/>
        <p:txBody>
          <a:bodyPr/>
          <a:lstStyle/>
          <a:p>
            <a:r>
              <a:rPr lang="en-US" dirty="0">
                <a:latin typeface="+mj-lt"/>
              </a:rPr>
              <a:t>Activity 1</a:t>
            </a:r>
          </a:p>
          <a:p>
            <a:pPr marL="0" indent="0">
              <a:buNone/>
            </a:pPr>
            <a:r>
              <a:rPr lang="en-US" dirty="0">
                <a:latin typeface="Noto Sans" panose="020B0502040504020204" pitchFamily="34" charset="0"/>
                <a:ea typeface="Noto Sans" panose="020B0502040504020204" pitchFamily="34" charset="0"/>
                <a:cs typeface="Noto Sans" panose="020B0502040504020204" pitchFamily="34" charset="0"/>
              </a:rPr>
              <a:t>Visit a series of classrooms to participate in four lessons about the Artemis program and the science behind the rockets!	</a:t>
            </a:r>
          </a:p>
        </p:txBody>
      </p:sp>
      <p:sp>
        <p:nvSpPr>
          <p:cNvPr id="5" name="Slide Number Placeholder 4">
            <a:extLst>
              <a:ext uri="{FF2B5EF4-FFF2-40B4-BE49-F238E27FC236}">
                <a16:creationId xmlns:a16="http://schemas.microsoft.com/office/drawing/2014/main" id="{C7749466-A0B8-61EB-9AB0-F35234A64DB5}"/>
              </a:ext>
            </a:extLst>
          </p:cNvPr>
          <p:cNvSpPr>
            <a:spLocks noGrp="1"/>
          </p:cNvSpPr>
          <p:nvPr>
            <p:ph type="sldNum" sz="quarter" idx="12"/>
          </p:nvPr>
        </p:nvSpPr>
        <p:spPr/>
        <p:txBody>
          <a:bodyPr/>
          <a:lstStyle/>
          <a:p>
            <a:fld id="{DB92C494-1115-4670-BD6E-F87AA1511F98}" type="slidenum">
              <a:rPr lang="en-US" smtClean="0"/>
              <a:t>10</a:t>
            </a:fld>
            <a:endParaRPr lang="en-US" dirty="0"/>
          </a:p>
        </p:txBody>
      </p:sp>
      <p:sp>
        <p:nvSpPr>
          <p:cNvPr id="6" name="Content Placeholder 5">
            <a:extLst>
              <a:ext uri="{FF2B5EF4-FFF2-40B4-BE49-F238E27FC236}">
                <a16:creationId xmlns:a16="http://schemas.microsoft.com/office/drawing/2014/main" id="{18232718-27D2-476A-75A8-2464AF851F78}"/>
              </a:ext>
            </a:extLst>
          </p:cNvPr>
          <p:cNvSpPr>
            <a:spLocks noGrp="1"/>
          </p:cNvSpPr>
          <p:nvPr>
            <p:ph idx="13"/>
          </p:nvPr>
        </p:nvSpPr>
        <p:spPr/>
        <p:txBody>
          <a:bodyPr/>
          <a:lstStyle/>
          <a:p>
            <a:r>
              <a:rPr lang="en-US" dirty="0">
                <a:latin typeface="+mj-lt"/>
              </a:rPr>
              <a:t>Activity 2</a:t>
            </a:r>
          </a:p>
          <a:p>
            <a:pPr marL="0" indent="0">
              <a:buNone/>
            </a:pPr>
            <a:r>
              <a:rPr lang="en-US" dirty="0">
                <a:latin typeface="Noto Sans" panose="020B0502040504020204" pitchFamily="34" charset="0"/>
                <a:ea typeface="Noto Sans" panose="020B0502040504020204" pitchFamily="34" charset="0"/>
                <a:cs typeface="Noto Sans" panose="020B0502040504020204" pitchFamily="34" charset="0"/>
              </a:rPr>
              <a:t>In this activity, you will build, test, redesign, and paint a satellite to launch.</a:t>
            </a:r>
          </a:p>
        </p:txBody>
      </p:sp>
      <p:sp>
        <p:nvSpPr>
          <p:cNvPr id="7" name="Content Placeholder 6">
            <a:extLst>
              <a:ext uri="{FF2B5EF4-FFF2-40B4-BE49-F238E27FC236}">
                <a16:creationId xmlns:a16="http://schemas.microsoft.com/office/drawing/2014/main" id="{1088B87B-C3F0-15A4-B2A3-58A835D98BAD}"/>
              </a:ext>
            </a:extLst>
          </p:cNvPr>
          <p:cNvSpPr>
            <a:spLocks noGrp="1"/>
          </p:cNvSpPr>
          <p:nvPr>
            <p:ph idx="14"/>
          </p:nvPr>
        </p:nvSpPr>
        <p:spPr/>
        <p:txBody>
          <a:bodyPr/>
          <a:lstStyle/>
          <a:p>
            <a:r>
              <a:rPr lang="en-US" dirty="0">
                <a:latin typeface="+mj-lt"/>
              </a:rPr>
              <a:t>Activity 3</a:t>
            </a:r>
          </a:p>
          <a:p>
            <a:pPr marL="0" indent="0">
              <a:buNone/>
            </a:pPr>
            <a:r>
              <a:rPr lang="en-US" dirty="0">
                <a:latin typeface="Noto Sans" panose="020B0502040504020204" pitchFamily="34" charset="0"/>
                <a:ea typeface="Noto Sans" panose="020B0502040504020204" pitchFamily="34" charset="0"/>
                <a:cs typeface="Noto Sans" panose="020B0502040504020204" pitchFamily="34" charset="0"/>
              </a:rPr>
              <a:t>In this activity, you will build, test, redesign, and paint a cargo rocket – it will need to be able to carry the extra weight.</a:t>
            </a:r>
          </a:p>
        </p:txBody>
      </p:sp>
      <p:sp>
        <p:nvSpPr>
          <p:cNvPr id="8" name="Content Placeholder 7">
            <a:extLst>
              <a:ext uri="{FF2B5EF4-FFF2-40B4-BE49-F238E27FC236}">
                <a16:creationId xmlns:a16="http://schemas.microsoft.com/office/drawing/2014/main" id="{66508853-A0A5-909A-963A-6040EA88B069}"/>
              </a:ext>
            </a:extLst>
          </p:cNvPr>
          <p:cNvSpPr>
            <a:spLocks noGrp="1"/>
          </p:cNvSpPr>
          <p:nvPr>
            <p:ph idx="15"/>
          </p:nvPr>
        </p:nvSpPr>
        <p:spPr/>
        <p:txBody>
          <a:bodyPr/>
          <a:lstStyle/>
          <a:p>
            <a:r>
              <a:rPr lang="en-US" dirty="0">
                <a:latin typeface="+mj-lt"/>
              </a:rPr>
              <a:t>Activity 4</a:t>
            </a:r>
          </a:p>
          <a:p>
            <a:pPr marL="0" indent="0">
              <a:buNone/>
            </a:pPr>
            <a:r>
              <a:rPr lang="en-US" dirty="0">
                <a:latin typeface="Noto Sans" panose="020B0502040504020204" pitchFamily="34" charset="0"/>
                <a:ea typeface="Noto Sans" panose="020B0502040504020204" pitchFamily="34" charset="0"/>
                <a:cs typeface="Noto Sans" panose="020B0502040504020204" pitchFamily="34" charset="0"/>
              </a:rPr>
              <a:t>In this activity, you will build, test, redesign, and paint a spacecraft capable of carrying a crew to space!</a:t>
            </a:r>
          </a:p>
        </p:txBody>
      </p:sp>
      <p:pic>
        <p:nvPicPr>
          <p:cNvPr id="13" name="Picture Placeholder 12">
            <a:extLst>
              <a:ext uri="{FF2B5EF4-FFF2-40B4-BE49-F238E27FC236}">
                <a16:creationId xmlns:a16="http://schemas.microsoft.com/office/drawing/2014/main" id="{5C23810B-F793-7184-969A-FAEDF5F21E20}"/>
              </a:ext>
            </a:extLst>
          </p:cNvPr>
          <p:cNvPicPr>
            <a:picLocks noGrp="1" noChangeAspect="1"/>
          </p:cNvPicPr>
          <p:nvPr>
            <p:ph type="pic" sz="quarter" idx="16"/>
          </p:nvPr>
        </p:nvPicPr>
        <p:blipFill>
          <a:blip r:embed="rId2"/>
          <a:srcRect l="331" r="331"/>
          <a:stretch>
            <a:fillRect/>
          </a:stretch>
        </p:blipFill>
        <p:spPr>
          <a:prstGeom prst="rect">
            <a:avLst/>
          </a:prstGeom>
        </p:spPr>
      </p:pic>
      <p:pic>
        <p:nvPicPr>
          <p:cNvPr id="14" name="Picture Placeholder 13">
            <a:extLst>
              <a:ext uri="{FF2B5EF4-FFF2-40B4-BE49-F238E27FC236}">
                <a16:creationId xmlns:a16="http://schemas.microsoft.com/office/drawing/2014/main" id="{238B8EAA-3768-E9E9-4BFC-F6C9997B2969}"/>
              </a:ext>
            </a:extLst>
          </p:cNvPr>
          <p:cNvPicPr>
            <a:picLocks noGrp="1" noChangeAspect="1"/>
          </p:cNvPicPr>
          <p:nvPr>
            <p:ph type="pic" sz="quarter" idx="17"/>
          </p:nvPr>
        </p:nvPicPr>
        <p:blipFill>
          <a:blip r:embed="rId3"/>
          <a:srcRect l="347" r="347"/>
          <a:stretch>
            <a:fillRect/>
          </a:stretch>
        </p:blipFill>
        <p:spPr>
          <a:prstGeom prst="rect">
            <a:avLst/>
          </a:prstGeom>
        </p:spPr>
      </p:pic>
      <p:pic>
        <p:nvPicPr>
          <p:cNvPr id="15" name="Picture Placeholder 14">
            <a:extLst>
              <a:ext uri="{FF2B5EF4-FFF2-40B4-BE49-F238E27FC236}">
                <a16:creationId xmlns:a16="http://schemas.microsoft.com/office/drawing/2014/main" id="{D78E5C70-6345-8351-2403-EBAC2F37976D}"/>
              </a:ext>
            </a:extLst>
          </p:cNvPr>
          <p:cNvPicPr>
            <a:picLocks noGrp="1" noChangeAspect="1"/>
          </p:cNvPicPr>
          <p:nvPr>
            <p:ph type="pic" sz="quarter" idx="18"/>
          </p:nvPr>
        </p:nvPicPr>
        <p:blipFill>
          <a:blip r:embed="rId4"/>
          <a:srcRect l="586" r="586"/>
          <a:stretch>
            <a:fillRect/>
          </a:stretch>
        </p:blipFill>
        <p:spPr>
          <a:prstGeom prst="rect">
            <a:avLst/>
          </a:prstGeom>
        </p:spPr>
      </p:pic>
      <p:pic>
        <p:nvPicPr>
          <p:cNvPr id="16" name="Picture Placeholder 15">
            <a:extLst>
              <a:ext uri="{FF2B5EF4-FFF2-40B4-BE49-F238E27FC236}">
                <a16:creationId xmlns:a16="http://schemas.microsoft.com/office/drawing/2014/main" id="{4F0078C1-CA41-0179-E1BE-AF8100895F89}"/>
              </a:ext>
            </a:extLst>
          </p:cNvPr>
          <p:cNvPicPr>
            <a:picLocks noGrp="1" noChangeAspect="1"/>
          </p:cNvPicPr>
          <p:nvPr>
            <p:ph type="pic" sz="quarter" idx="19"/>
          </p:nvPr>
        </p:nvPicPr>
        <p:blipFill>
          <a:blip r:embed="rId5"/>
          <a:srcRect l="442" r="442"/>
          <a:stretch>
            <a:fillRect/>
          </a:stretch>
        </p:blipFill>
        <p:spPr>
          <a:prstGeom prst="rect">
            <a:avLst/>
          </a:prstGeom>
        </p:spPr>
      </p:pic>
    </p:spTree>
    <p:extLst>
      <p:ext uri="{BB962C8B-B14F-4D97-AF65-F5344CB8AC3E}">
        <p14:creationId xmlns:p14="http://schemas.microsoft.com/office/powerpoint/2010/main" val="106957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DC1C73-769D-6C85-909C-C3179F3DD2ED}"/>
              </a:ext>
            </a:extLst>
          </p:cNvPr>
          <p:cNvSpPr>
            <a:spLocks noGrp="1"/>
          </p:cNvSpPr>
          <p:nvPr>
            <p:ph type="sldNum" sz="quarter" idx="12"/>
          </p:nvPr>
        </p:nvSpPr>
        <p:spPr/>
        <p:txBody>
          <a:bodyPr/>
          <a:lstStyle/>
          <a:p>
            <a:fld id="{DB92C494-1115-4670-BD6E-F87AA1511F98}" type="slidenum">
              <a:rPr lang="en-US" smtClean="0"/>
              <a:t>11</a:t>
            </a:fld>
            <a:endParaRPr lang="en-US" dirty="0"/>
          </a:p>
        </p:txBody>
      </p:sp>
      <p:sp>
        <p:nvSpPr>
          <p:cNvPr id="4" name="Title 3">
            <a:extLst>
              <a:ext uri="{FF2B5EF4-FFF2-40B4-BE49-F238E27FC236}">
                <a16:creationId xmlns:a16="http://schemas.microsoft.com/office/drawing/2014/main" id="{980B752E-05CD-E00F-D7D9-65466D9F6909}"/>
              </a:ext>
            </a:extLst>
          </p:cNvPr>
          <p:cNvSpPr>
            <a:spLocks noGrp="1"/>
          </p:cNvSpPr>
          <p:nvPr>
            <p:ph type="title"/>
          </p:nvPr>
        </p:nvSpPr>
        <p:spPr/>
        <p:txBody>
          <a:bodyPr/>
          <a:lstStyle/>
          <a:p>
            <a:r>
              <a:rPr lang="en-US" dirty="0"/>
              <a:t>Good luck and have fun!</a:t>
            </a:r>
          </a:p>
        </p:txBody>
      </p:sp>
      <p:pic>
        <p:nvPicPr>
          <p:cNvPr id="5" name="Picture 4">
            <a:extLst>
              <a:ext uri="{FF2B5EF4-FFF2-40B4-BE49-F238E27FC236}">
                <a16:creationId xmlns:a16="http://schemas.microsoft.com/office/drawing/2014/main" id="{5DB215C5-65FF-8754-C270-78ACD772016D}"/>
              </a:ext>
            </a:extLst>
          </p:cNvPr>
          <p:cNvPicPr>
            <a:picLocks noChangeAspect="1"/>
          </p:cNvPicPr>
          <p:nvPr/>
        </p:nvPicPr>
        <p:blipFill>
          <a:blip r:embed="rId2"/>
          <a:stretch>
            <a:fillRect/>
          </a:stretch>
        </p:blipFill>
        <p:spPr>
          <a:xfrm>
            <a:off x="102559" y="6243928"/>
            <a:ext cx="1793559" cy="490483"/>
          </a:xfrm>
          <a:prstGeom prst="rect">
            <a:avLst/>
          </a:prstGeom>
        </p:spPr>
      </p:pic>
    </p:spTree>
    <p:extLst>
      <p:ext uri="{BB962C8B-B14F-4D97-AF65-F5344CB8AC3E}">
        <p14:creationId xmlns:p14="http://schemas.microsoft.com/office/powerpoint/2010/main" val="56327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D1C4-9130-C429-6F77-280B4B352A35}"/>
              </a:ext>
            </a:extLst>
          </p:cNvPr>
          <p:cNvSpPr>
            <a:spLocks noGrp="1"/>
          </p:cNvSpPr>
          <p:nvPr>
            <p:ph type="title"/>
          </p:nvPr>
        </p:nvSpPr>
        <p:spPr/>
        <p:txBody>
          <a:bodyPr/>
          <a:lstStyle/>
          <a:p>
            <a:r>
              <a:rPr lang="en-US" sz="4000" b="0" dirty="0">
                <a:latin typeface="+mj-lt"/>
              </a:rPr>
              <a:t>Knowledge Check</a:t>
            </a:r>
          </a:p>
        </p:txBody>
      </p:sp>
      <p:sp>
        <p:nvSpPr>
          <p:cNvPr id="3" name="Content Placeholder 2">
            <a:extLst>
              <a:ext uri="{FF2B5EF4-FFF2-40B4-BE49-F238E27FC236}">
                <a16:creationId xmlns:a16="http://schemas.microsoft.com/office/drawing/2014/main" id="{77F3099D-B60D-35AD-31C9-8D619BB38708}"/>
              </a:ext>
            </a:extLst>
          </p:cNvPr>
          <p:cNvSpPr>
            <a:spLocks noGrp="1"/>
          </p:cNvSpPr>
          <p:nvPr>
            <p:ph idx="1"/>
          </p:nvPr>
        </p:nvSpPr>
        <p:spPr>
          <a:xfrm>
            <a:off x="515938" y="1615632"/>
            <a:ext cx="5472113" cy="4356100"/>
          </a:xfrm>
        </p:spPr>
        <p:txBody>
          <a:bodyPr/>
          <a:lstStyle/>
          <a:p>
            <a:pPr marL="0" indent="0">
              <a:buNone/>
            </a:pPr>
            <a:r>
              <a:rPr lang="en-US" b="1" dirty="0"/>
              <a:t>What is delta-V?</a:t>
            </a:r>
          </a:p>
          <a:p>
            <a:pPr marL="0" indent="0">
              <a:buNone/>
            </a:pPr>
            <a:r>
              <a:rPr lang="en-US" dirty="0"/>
              <a:t>a) A measure of how much a rocket's speed changes</a:t>
            </a:r>
          </a:p>
          <a:p>
            <a:pPr marL="0" indent="0">
              <a:buNone/>
            </a:pPr>
            <a:r>
              <a:rPr lang="en-US" dirty="0"/>
              <a:t>b) A type of rocket fuel</a:t>
            </a:r>
          </a:p>
          <a:p>
            <a:pPr marL="0" indent="0">
              <a:buNone/>
            </a:pPr>
            <a:r>
              <a:rPr lang="en-US" dirty="0"/>
              <a:t>c) The force that makes a rocket go up</a:t>
            </a:r>
          </a:p>
          <a:p>
            <a:pPr marL="0" indent="0">
              <a:buNone/>
            </a:pPr>
            <a:r>
              <a:rPr lang="en-US" dirty="0"/>
              <a:t>d) The force of gravity on the Moon</a:t>
            </a:r>
          </a:p>
          <a:p>
            <a:pPr marL="0" indent="0">
              <a:buNone/>
            </a:pPr>
            <a:endParaRPr lang="en-US" dirty="0"/>
          </a:p>
          <a:p>
            <a:pPr marL="0" indent="0">
              <a:buNone/>
            </a:pPr>
            <a:r>
              <a:rPr lang="en-US" b="1" dirty="0"/>
              <a:t>What are Newton's laws of motion?</a:t>
            </a:r>
          </a:p>
          <a:p>
            <a:pPr marL="0" indent="0">
              <a:buNone/>
            </a:pPr>
            <a:r>
              <a:rPr lang="en-US" dirty="0"/>
              <a:t>a) A series of laws that describe how objects move</a:t>
            </a:r>
          </a:p>
          <a:p>
            <a:pPr marL="0" indent="0">
              <a:buNone/>
            </a:pPr>
            <a:r>
              <a:rPr lang="en-US" dirty="0"/>
              <a:t>b) A type of rocket fuel</a:t>
            </a:r>
          </a:p>
          <a:p>
            <a:pPr marL="0" indent="0">
              <a:buNone/>
            </a:pPr>
            <a:r>
              <a:rPr lang="en-US" dirty="0"/>
              <a:t>c) The force of gravity on the Moon</a:t>
            </a:r>
          </a:p>
          <a:p>
            <a:pPr marL="0" indent="0">
              <a:buNone/>
            </a:pPr>
            <a:r>
              <a:rPr lang="en-US" dirty="0"/>
              <a:t>d) A measure of how much a rocket's speed changes</a:t>
            </a:r>
          </a:p>
          <a:p>
            <a:pPr marL="0" indent="0">
              <a:buNone/>
            </a:pPr>
            <a:endParaRPr lang="en-US" dirty="0"/>
          </a:p>
          <a:p>
            <a:endParaRPr lang="en-US" dirty="0"/>
          </a:p>
        </p:txBody>
      </p:sp>
      <p:sp>
        <p:nvSpPr>
          <p:cNvPr id="5" name="Slide Number Placeholder 4">
            <a:extLst>
              <a:ext uri="{FF2B5EF4-FFF2-40B4-BE49-F238E27FC236}">
                <a16:creationId xmlns:a16="http://schemas.microsoft.com/office/drawing/2014/main" id="{855DEC20-1A5D-577F-1ECC-D9FE2B97BEFB}"/>
              </a:ext>
            </a:extLst>
          </p:cNvPr>
          <p:cNvSpPr>
            <a:spLocks noGrp="1"/>
          </p:cNvSpPr>
          <p:nvPr>
            <p:ph type="sldNum" sz="quarter" idx="12"/>
          </p:nvPr>
        </p:nvSpPr>
        <p:spPr/>
        <p:txBody>
          <a:bodyPr/>
          <a:lstStyle/>
          <a:p>
            <a:fld id="{DB92C494-1115-4670-BD6E-F87AA1511F98}" type="slidenum">
              <a:rPr lang="en-US" smtClean="0"/>
              <a:t>12</a:t>
            </a:fld>
            <a:endParaRPr lang="en-US" dirty="0"/>
          </a:p>
        </p:txBody>
      </p:sp>
      <p:pic>
        <p:nvPicPr>
          <p:cNvPr id="7" name="Picture 6">
            <a:extLst>
              <a:ext uri="{FF2B5EF4-FFF2-40B4-BE49-F238E27FC236}">
                <a16:creationId xmlns:a16="http://schemas.microsoft.com/office/drawing/2014/main" id="{C1B04764-4B94-807F-70DE-9438691FAD02}"/>
              </a:ext>
            </a:extLst>
          </p:cNvPr>
          <p:cNvPicPr>
            <a:picLocks noChangeAspect="1"/>
          </p:cNvPicPr>
          <p:nvPr/>
        </p:nvPicPr>
        <p:blipFill>
          <a:blip r:embed="rId2"/>
          <a:stretch>
            <a:fillRect/>
          </a:stretch>
        </p:blipFill>
        <p:spPr>
          <a:xfrm>
            <a:off x="102559" y="6243928"/>
            <a:ext cx="1793559" cy="490483"/>
          </a:xfrm>
          <a:prstGeom prst="rect">
            <a:avLst/>
          </a:prstGeom>
        </p:spPr>
      </p:pic>
      <p:sp>
        <p:nvSpPr>
          <p:cNvPr id="8" name="Content Placeholder 2">
            <a:extLst>
              <a:ext uri="{FF2B5EF4-FFF2-40B4-BE49-F238E27FC236}">
                <a16:creationId xmlns:a16="http://schemas.microsoft.com/office/drawing/2014/main" id="{52E40DA4-B010-9497-4615-2859E4BAF57F}"/>
              </a:ext>
            </a:extLst>
          </p:cNvPr>
          <p:cNvSpPr txBox="1">
            <a:spLocks/>
          </p:cNvSpPr>
          <p:nvPr/>
        </p:nvSpPr>
        <p:spPr>
          <a:xfrm>
            <a:off x="6096000" y="1615632"/>
            <a:ext cx="5472113" cy="4356100"/>
          </a:xfrm>
          <a:prstGeom prst="rect">
            <a:avLst/>
          </a:prstGeom>
        </p:spPr>
        <p:txBody>
          <a:bodyPr vert="horz" lIns="0" tIns="0" rIns="0" bIns="0" rtlCol="0">
            <a:noAutofit/>
          </a:bodyPr>
          <a:lst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b="1" dirty="0"/>
              <a:t>What is the goal of our rocket project?</a:t>
            </a:r>
          </a:p>
          <a:p>
            <a:pPr marL="0" indent="0">
              <a:buFont typeface="Wingdings" panose="05000000000000000000" pitchFamily="2" charset="2"/>
              <a:buNone/>
            </a:pPr>
            <a:r>
              <a:rPr lang="en-US" dirty="0"/>
              <a:t>a) To fly to the Moon</a:t>
            </a:r>
          </a:p>
          <a:p>
            <a:pPr marL="0" indent="0">
              <a:buFont typeface="Wingdings" panose="05000000000000000000" pitchFamily="2" charset="2"/>
              <a:buNone/>
            </a:pPr>
            <a:r>
              <a:rPr lang="en-US" dirty="0"/>
              <a:t>b) To land on another planet</a:t>
            </a:r>
          </a:p>
          <a:p>
            <a:pPr marL="0" indent="0">
              <a:buFont typeface="Wingdings" panose="05000000000000000000" pitchFamily="2" charset="2"/>
              <a:buNone/>
            </a:pPr>
            <a:r>
              <a:rPr lang="en-US" dirty="0"/>
              <a:t>c) To avoid asteroids</a:t>
            </a:r>
          </a:p>
          <a:p>
            <a:pPr marL="0" indent="0">
              <a:buFont typeface="Wingdings" panose="05000000000000000000" pitchFamily="2" charset="2"/>
              <a:buNone/>
            </a:pPr>
            <a:r>
              <a:rPr lang="en-US" dirty="0"/>
              <a:t>d) All of the above</a:t>
            </a:r>
          </a:p>
          <a:p>
            <a:pPr marL="0" indent="0">
              <a:buFont typeface="Wingdings" panose="05000000000000000000" pitchFamily="2" charset="2"/>
              <a:buNone/>
            </a:pPr>
            <a:endParaRPr lang="en-US" dirty="0"/>
          </a:p>
          <a:p>
            <a:pPr marL="0" indent="0">
              <a:buFont typeface="Wingdings" panose="05000000000000000000" pitchFamily="2" charset="2"/>
              <a:buNone/>
            </a:pPr>
            <a:r>
              <a:rPr lang="en-US" b="1" dirty="0"/>
              <a:t>What is weight?</a:t>
            </a:r>
          </a:p>
          <a:p>
            <a:pPr marL="0" indent="0">
              <a:buFont typeface="Wingdings" panose="05000000000000000000" pitchFamily="2" charset="2"/>
              <a:buNone/>
            </a:pPr>
            <a:r>
              <a:rPr lang="en-US" dirty="0"/>
              <a:t>a) The force that makes things fall to the ground</a:t>
            </a:r>
          </a:p>
          <a:p>
            <a:pPr marL="0" indent="0">
              <a:buFont typeface="Wingdings" panose="05000000000000000000" pitchFamily="2" charset="2"/>
              <a:buNone/>
            </a:pPr>
            <a:r>
              <a:rPr lang="en-US" dirty="0"/>
              <a:t>b) The force of gravity on the Moon</a:t>
            </a:r>
          </a:p>
          <a:p>
            <a:pPr marL="0" indent="0">
              <a:buFont typeface="Wingdings" panose="05000000000000000000" pitchFamily="2" charset="2"/>
              <a:buNone/>
            </a:pPr>
            <a:r>
              <a:rPr lang="en-US" dirty="0"/>
              <a:t>c) A type of rocket fuel</a:t>
            </a:r>
          </a:p>
          <a:p>
            <a:pPr marL="0" indent="0">
              <a:buFont typeface="Wingdings" panose="05000000000000000000" pitchFamily="2" charset="2"/>
              <a:buNone/>
            </a:pPr>
            <a:r>
              <a:rPr lang="en-US" dirty="0"/>
              <a:t>d) A measure of how much a rocket's speed changes</a:t>
            </a:r>
          </a:p>
          <a:p>
            <a:pPr marL="0" indent="0">
              <a:buFont typeface="Wingdings" panose="05000000000000000000" pitchFamily="2" charset="2"/>
              <a:buNone/>
            </a:pPr>
            <a:endParaRPr lang="en-US" dirty="0"/>
          </a:p>
          <a:p>
            <a:endParaRPr lang="en-US" dirty="0"/>
          </a:p>
        </p:txBody>
      </p:sp>
    </p:spTree>
    <p:extLst>
      <p:ext uri="{BB962C8B-B14F-4D97-AF65-F5344CB8AC3E}">
        <p14:creationId xmlns:p14="http://schemas.microsoft.com/office/powerpoint/2010/main" val="3558570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D1C4-9130-C429-6F77-280B4B352A35}"/>
              </a:ext>
            </a:extLst>
          </p:cNvPr>
          <p:cNvSpPr>
            <a:spLocks noGrp="1"/>
          </p:cNvSpPr>
          <p:nvPr>
            <p:ph type="title"/>
          </p:nvPr>
        </p:nvSpPr>
        <p:spPr/>
        <p:txBody>
          <a:bodyPr/>
          <a:lstStyle/>
          <a:p>
            <a:r>
              <a:rPr lang="en-US" sz="4000" b="0" dirty="0">
                <a:latin typeface="+mj-lt"/>
              </a:rPr>
              <a:t>Knowledge Check</a:t>
            </a:r>
          </a:p>
        </p:txBody>
      </p:sp>
      <p:sp>
        <p:nvSpPr>
          <p:cNvPr id="3" name="Content Placeholder 2">
            <a:extLst>
              <a:ext uri="{FF2B5EF4-FFF2-40B4-BE49-F238E27FC236}">
                <a16:creationId xmlns:a16="http://schemas.microsoft.com/office/drawing/2014/main" id="{77F3099D-B60D-35AD-31C9-8D619BB38708}"/>
              </a:ext>
            </a:extLst>
          </p:cNvPr>
          <p:cNvSpPr>
            <a:spLocks noGrp="1"/>
          </p:cNvSpPr>
          <p:nvPr>
            <p:ph idx="1"/>
          </p:nvPr>
        </p:nvSpPr>
        <p:spPr>
          <a:xfrm>
            <a:off x="515938" y="1615632"/>
            <a:ext cx="5472113" cy="4356100"/>
          </a:xfrm>
        </p:spPr>
        <p:txBody>
          <a:bodyPr/>
          <a:lstStyle/>
          <a:p>
            <a:pPr marL="0" indent="0">
              <a:buNone/>
            </a:pPr>
            <a:r>
              <a:rPr lang="en-US" b="1" dirty="0"/>
              <a:t>What is delta-V?</a:t>
            </a:r>
          </a:p>
          <a:p>
            <a:pPr marL="0" indent="0">
              <a:buNone/>
            </a:pPr>
            <a:r>
              <a:rPr lang="en-US" dirty="0"/>
              <a:t>a) A measure of how much a rocket's speed changes</a:t>
            </a:r>
          </a:p>
          <a:p>
            <a:pPr marL="0" indent="0">
              <a:buNone/>
            </a:pPr>
            <a:r>
              <a:rPr lang="en-US" dirty="0"/>
              <a:t>b) A type of rocket fuel</a:t>
            </a:r>
          </a:p>
          <a:p>
            <a:pPr marL="0" indent="0">
              <a:buNone/>
            </a:pPr>
            <a:r>
              <a:rPr lang="en-US" dirty="0"/>
              <a:t>c) The force that makes a rocket go up</a:t>
            </a:r>
          </a:p>
          <a:p>
            <a:pPr marL="0" indent="0">
              <a:buNone/>
            </a:pPr>
            <a:r>
              <a:rPr lang="en-US" dirty="0"/>
              <a:t>d) The force of gravity on the Moon</a:t>
            </a:r>
          </a:p>
          <a:p>
            <a:pPr marL="0" indent="0">
              <a:buNone/>
            </a:pPr>
            <a:endParaRPr lang="en-US" dirty="0"/>
          </a:p>
          <a:p>
            <a:pPr marL="0" indent="0">
              <a:buNone/>
            </a:pPr>
            <a:r>
              <a:rPr lang="en-US" b="1" dirty="0"/>
              <a:t>What are Newton's laws of motion?</a:t>
            </a:r>
          </a:p>
          <a:p>
            <a:pPr marL="0" indent="0">
              <a:buNone/>
            </a:pPr>
            <a:r>
              <a:rPr lang="en-US" dirty="0"/>
              <a:t>a) A series of laws that describe how objects move</a:t>
            </a:r>
          </a:p>
          <a:p>
            <a:pPr marL="0" indent="0">
              <a:buNone/>
            </a:pPr>
            <a:r>
              <a:rPr lang="en-US" dirty="0"/>
              <a:t>b) A type of rocket fuel</a:t>
            </a:r>
          </a:p>
          <a:p>
            <a:pPr marL="0" indent="0">
              <a:buNone/>
            </a:pPr>
            <a:r>
              <a:rPr lang="en-US" dirty="0"/>
              <a:t>c) The force of gravity on the Moon</a:t>
            </a:r>
          </a:p>
          <a:p>
            <a:pPr marL="0" indent="0">
              <a:buNone/>
            </a:pPr>
            <a:r>
              <a:rPr lang="en-US" dirty="0"/>
              <a:t>d) A measure of how much a rocket's speed changes</a:t>
            </a:r>
          </a:p>
          <a:p>
            <a:pPr marL="0" indent="0">
              <a:buNone/>
            </a:pPr>
            <a:endParaRPr lang="en-US" dirty="0"/>
          </a:p>
          <a:p>
            <a:endParaRPr lang="en-US" dirty="0"/>
          </a:p>
        </p:txBody>
      </p:sp>
      <p:sp>
        <p:nvSpPr>
          <p:cNvPr id="5" name="Slide Number Placeholder 4">
            <a:extLst>
              <a:ext uri="{FF2B5EF4-FFF2-40B4-BE49-F238E27FC236}">
                <a16:creationId xmlns:a16="http://schemas.microsoft.com/office/drawing/2014/main" id="{855DEC20-1A5D-577F-1ECC-D9FE2B97BEFB}"/>
              </a:ext>
            </a:extLst>
          </p:cNvPr>
          <p:cNvSpPr>
            <a:spLocks noGrp="1"/>
          </p:cNvSpPr>
          <p:nvPr>
            <p:ph type="sldNum" sz="quarter" idx="12"/>
          </p:nvPr>
        </p:nvSpPr>
        <p:spPr/>
        <p:txBody>
          <a:bodyPr/>
          <a:lstStyle/>
          <a:p>
            <a:fld id="{DB92C494-1115-4670-BD6E-F87AA1511F98}" type="slidenum">
              <a:rPr lang="en-US" smtClean="0"/>
              <a:t>13</a:t>
            </a:fld>
            <a:endParaRPr lang="en-US" dirty="0"/>
          </a:p>
        </p:txBody>
      </p:sp>
      <p:pic>
        <p:nvPicPr>
          <p:cNvPr id="7" name="Picture 6">
            <a:extLst>
              <a:ext uri="{FF2B5EF4-FFF2-40B4-BE49-F238E27FC236}">
                <a16:creationId xmlns:a16="http://schemas.microsoft.com/office/drawing/2014/main" id="{C1B04764-4B94-807F-70DE-9438691FAD02}"/>
              </a:ext>
            </a:extLst>
          </p:cNvPr>
          <p:cNvPicPr>
            <a:picLocks noChangeAspect="1"/>
          </p:cNvPicPr>
          <p:nvPr/>
        </p:nvPicPr>
        <p:blipFill>
          <a:blip r:embed="rId2"/>
          <a:stretch>
            <a:fillRect/>
          </a:stretch>
        </p:blipFill>
        <p:spPr>
          <a:xfrm>
            <a:off x="102559" y="6243928"/>
            <a:ext cx="1793559" cy="490483"/>
          </a:xfrm>
          <a:prstGeom prst="rect">
            <a:avLst/>
          </a:prstGeom>
        </p:spPr>
      </p:pic>
      <p:sp>
        <p:nvSpPr>
          <p:cNvPr id="8" name="Content Placeholder 2">
            <a:extLst>
              <a:ext uri="{FF2B5EF4-FFF2-40B4-BE49-F238E27FC236}">
                <a16:creationId xmlns:a16="http://schemas.microsoft.com/office/drawing/2014/main" id="{52E40DA4-B010-9497-4615-2859E4BAF57F}"/>
              </a:ext>
            </a:extLst>
          </p:cNvPr>
          <p:cNvSpPr txBox="1">
            <a:spLocks/>
          </p:cNvSpPr>
          <p:nvPr/>
        </p:nvSpPr>
        <p:spPr>
          <a:xfrm>
            <a:off x="6096000" y="1615632"/>
            <a:ext cx="5472113" cy="4356100"/>
          </a:xfrm>
          <a:prstGeom prst="rect">
            <a:avLst/>
          </a:prstGeom>
        </p:spPr>
        <p:txBody>
          <a:bodyPr vert="horz" lIns="0" tIns="0" rIns="0" bIns="0" rtlCol="0">
            <a:noAutofit/>
          </a:bodyPr>
          <a:lst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b="1" dirty="0"/>
              <a:t>What is the goal of our rocket project?</a:t>
            </a:r>
          </a:p>
          <a:p>
            <a:pPr marL="0" indent="0">
              <a:buFont typeface="Wingdings" panose="05000000000000000000" pitchFamily="2" charset="2"/>
              <a:buNone/>
            </a:pPr>
            <a:r>
              <a:rPr lang="en-US" dirty="0"/>
              <a:t>a) To land on another planet</a:t>
            </a:r>
          </a:p>
          <a:p>
            <a:pPr marL="0" indent="0">
              <a:buFont typeface="Wingdings" panose="05000000000000000000" pitchFamily="2" charset="2"/>
              <a:buNone/>
            </a:pPr>
            <a:r>
              <a:rPr lang="en-US" dirty="0"/>
              <a:t>b) To fly to the Moon</a:t>
            </a:r>
          </a:p>
          <a:p>
            <a:pPr marL="0" indent="0">
              <a:buFont typeface="Wingdings" panose="05000000000000000000" pitchFamily="2" charset="2"/>
              <a:buNone/>
            </a:pPr>
            <a:r>
              <a:rPr lang="en-US" dirty="0"/>
              <a:t>c) To avoid asteroids</a:t>
            </a:r>
          </a:p>
          <a:p>
            <a:pPr marL="0" indent="0">
              <a:buFont typeface="Wingdings" panose="05000000000000000000" pitchFamily="2" charset="2"/>
              <a:buNone/>
            </a:pPr>
            <a:r>
              <a:rPr lang="en-US" dirty="0"/>
              <a:t>d) All of the above</a:t>
            </a:r>
          </a:p>
          <a:p>
            <a:pPr marL="0" indent="0">
              <a:buFont typeface="Wingdings" panose="05000000000000000000" pitchFamily="2" charset="2"/>
              <a:buNone/>
            </a:pPr>
            <a:endParaRPr lang="en-US" dirty="0"/>
          </a:p>
          <a:p>
            <a:pPr marL="0" indent="0">
              <a:buFont typeface="Wingdings" panose="05000000000000000000" pitchFamily="2" charset="2"/>
              <a:buNone/>
            </a:pPr>
            <a:r>
              <a:rPr lang="en-US" b="1" dirty="0"/>
              <a:t>What is weight?</a:t>
            </a:r>
          </a:p>
          <a:p>
            <a:pPr marL="0" indent="0">
              <a:buFont typeface="Wingdings" panose="05000000000000000000" pitchFamily="2" charset="2"/>
              <a:buNone/>
            </a:pPr>
            <a:r>
              <a:rPr lang="en-US" dirty="0"/>
              <a:t>a) A type of rocket fuel </a:t>
            </a:r>
          </a:p>
          <a:p>
            <a:pPr marL="0" indent="0">
              <a:buFont typeface="Wingdings" panose="05000000000000000000" pitchFamily="2" charset="2"/>
              <a:buNone/>
            </a:pPr>
            <a:r>
              <a:rPr lang="en-US" dirty="0"/>
              <a:t>b) The force of gravity on the Moon</a:t>
            </a:r>
          </a:p>
          <a:p>
            <a:pPr marL="0" indent="0">
              <a:buFont typeface="Wingdings" panose="05000000000000000000" pitchFamily="2" charset="2"/>
              <a:buNone/>
            </a:pPr>
            <a:r>
              <a:rPr lang="en-US" dirty="0"/>
              <a:t>c) The force that makes things fall to the ground</a:t>
            </a:r>
          </a:p>
          <a:p>
            <a:pPr marL="0" indent="0">
              <a:buFont typeface="Wingdings" panose="05000000000000000000" pitchFamily="2" charset="2"/>
              <a:buNone/>
            </a:pPr>
            <a:r>
              <a:rPr lang="en-US" dirty="0"/>
              <a:t>d) A measure of how much a rocket's speed changes</a:t>
            </a:r>
          </a:p>
          <a:p>
            <a:pPr marL="0" indent="0">
              <a:buFont typeface="Wingdings" panose="05000000000000000000" pitchFamily="2" charset="2"/>
              <a:buNone/>
            </a:pPr>
            <a:endParaRPr lang="en-US" dirty="0"/>
          </a:p>
          <a:p>
            <a:endParaRPr lang="en-US" dirty="0"/>
          </a:p>
        </p:txBody>
      </p:sp>
      <p:sp>
        <p:nvSpPr>
          <p:cNvPr id="4" name="Oval 3">
            <a:extLst>
              <a:ext uri="{FF2B5EF4-FFF2-40B4-BE49-F238E27FC236}">
                <a16:creationId xmlns:a16="http://schemas.microsoft.com/office/drawing/2014/main" id="{8A57D6F5-221A-A540-AECA-4115FA7071AA}"/>
              </a:ext>
            </a:extLst>
          </p:cNvPr>
          <p:cNvSpPr/>
          <p:nvPr/>
        </p:nvSpPr>
        <p:spPr>
          <a:xfrm>
            <a:off x="397967" y="1896118"/>
            <a:ext cx="330980" cy="336589"/>
          </a:xfrm>
          <a:prstGeom prst="ellipse">
            <a:avLst/>
          </a:prstGeom>
          <a:noFill/>
          <a:ln w="38100">
            <a:solidFill>
              <a:srgbClr val="F033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6" name="Oval 5">
            <a:extLst>
              <a:ext uri="{FF2B5EF4-FFF2-40B4-BE49-F238E27FC236}">
                <a16:creationId xmlns:a16="http://schemas.microsoft.com/office/drawing/2014/main" id="{CEE01636-8059-B665-2678-3904C612D4A2}"/>
              </a:ext>
            </a:extLst>
          </p:cNvPr>
          <p:cNvSpPr/>
          <p:nvPr/>
        </p:nvSpPr>
        <p:spPr>
          <a:xfrm>
            <a:off x="397967" y="3978295"/>
            <a:ext cx="330980" cy="336589"/>
          </a:xfrm>
          <a:prstGeom prst="ellipse">
            <a:avLst/>
          </a:prstGeom>
          <a:noFill/>
          <a:ln w="38100">
            <a:solidFill>
              <a:srgbClr val="F033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Oval 8">
            <a:extLst>
              <a:ext uri="{FF2B5EF4-FFF2-40B4-BE49-F238E27FC236}">
                <a16:creationId xmlns:a16="http://schemas.microsoft.com/office/drawing/2014/main" id="{B5A1234C-A441-27B2-FA9B-9FF0F46DDBDC}"/>
              </a:ext>
            </a:extLst>
          </p:cNvPr>
          <p:cNvSpPr/>
          <p:nvPr/>
        </p:nvSpPr>
        <p:spPr>
          <a:xfrm>
            <a:off x="5983475" y="2221488"/>
            <a:ext cx="330980" cy="336589"/>
          </a:xfrm>
          <a:prstGeom prst="ellipse">
            <a:avLst/>
          </a:prstGeom>
          <a:noFill/>
          <a:ln w="38100">
            <a:solidFill>
              <a:srgbClr val="F033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0" name="Oval 9">
            <a:extLst>
              <a:ext uri="{FF2B5EF4-FFF2-40B4-BE49-F238E27FC236}">
                <a16:creationId xmlns:a16="http://schemas.microsoft.com/office/drawing/2014/main" id="{9EE91A63-2CE9-330B-B2F6-7A2CCF9C4D49}"/>
              </a:ext>
            </a:extLst>
          </p:cNvPr>
          <p:cNvSpPr/>
          <p:nvPr/>
        </p:nvSpPr>
        <p:spPr>
          <a:xfrm>
            <a:off x="5983475" y="4668302"/>
            <a:ext cx="330980" cy="336589"/>
          </a:xfrm>
          <a:prstGeom prst="ellipse">
            <a:avLst/>
          </a:prstGeom>
          <a:noFill/>
          <a:ln w="38100">
            <a:solidFill>
              <a:srgbClr val="F033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Tree>
    <p:extLst>
      <p:ext uri="{BB962C8B-B14F-4D97-AF65-F5344CB8AC3E}">
        <p14:creationId xmlns:p14="http://schemas.microsoft.com/office/powerpoint/2010/main" val="3504784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BCBD-C4FB-30B1-F9A1-6A34CBFDB4CE}"/>
              </a:ext>
            </a:extLst>
          </p:cNvPr>
          <p:cNvSpPr>
            <a:spLocks noGrp="1"/>
          </p:cNvSpPr>
          <p:nvPr>
            <p:ph type="title"/>
          </p:nvPr>
        </p:nvSpPr>
        <p:spPr/>
        <p:txBody>
          <a:bodyPr/>
          <a:lstStyle/>
          <a:p>
            <a:r>
              <a:rPr lang="en-US" sz="4000" b="0" dirty="0">
                <a:latin typeface="+mj-lt"/>
              </a:rPr>
              <a:t>Reflection</a:t>
            </a:r>
          </a:p>
        </p:txBody>
      </p:sp>
      <p:sp>
        <p:nvSpPr>
          <p:cNvPr id="3" name="Content Placeholder 2">
            <a:extLst>
              <a:ext uri="{FF2B5EF4-FFF2-40B4-BE49-F238E27FC236}">
                <a16:creationId xmlns:a16="http://schemas.microsoft.com/office/drawing/2014/main" id="{1A52B49D-671F-E8E9-D0A2-5995D72E5D52}"/>
              </a:ext>
            </a:extLst>
          </p:cNvPr>
          <p:cNvSpPr>
            <a:spLocks noGrp="1"/>
          </p:cNvSpPr>
          <p:nvPr>
            <p:ph idx="1"/>
          </p:nvPr>
        </p:nvSpPr>
        <p:spPr/>
        <p:txBody>
          <a:bodyPr/>
          <a:lstStyle/>
          <a:p>
            <a:r>
              <a:rPr lang="en-US" sz="1800" dirty="0">
                <a:latin typeface="Noto Sans" panose="020B0502040504020204" pitchFamily="34" charset="0"/>
                <a:ea typeface="Noto Sans" panose="020B0502040504020204" pitchFamily="34" charset="0"/>
                <a:cs typeface="Noto Sans" panose="020B0502040504020204" pitchFamily="34" charset="0"/>
              </a:rPr>
              <a:t>Describe the three different Artemis missions.</a:t>
            </a:r>
          </a:p>
          <a:p>
            <a:r>
              <a:rPr lang="en-US" sz="1800" dirty="0">
                <a:latin typeface="Noto Sans" panose="020B0502040504020204" pitchFamily="34" charset="0"/>
                <a:ea typeface="Noto Sans" panose="020B0502040504020204" pitchFamily="34" charset="0"/>
                <a:cs typeface="Noto Sans" panose="020B0502040504020204" pitchFamily="34" charset="0"/>
              </a:rPr>
              <a:t>What is the motivation behind the Artemis program?</a:t>
            </a:r>
          </a:p>
          <a:p>
            <a:r>
              <a:rPr lang="en-US" sz="1800" dirty="0">
                <a:latin typeface="Noto Sans" panose="020B0502040504020204" pitchFamily="34" charset="0"/>
                <a:ea typeface="Noto Sans" panose="020B0502040504020204" pitchFamily="34" charset="0"/>
                <a:cs typeface="Noto Sans" panose="020B0502040504020204" pitchFamily="34" charset="0"/>
              </a:rPr>
              <a:t>How do rockets work?</a:t>
            </a:r>
          </a:p>
          <a:p>
            <a:r>
              <a:rPr lang="en-US" sz="1800" dirty="0">
                <a:latin typeface="Noto Sans" panose="020B0502040504020204" pitchFamily="34" charset="0"/>
                <a:ea typeface="Noto Sans" panose="020B0502040504020204" pitchFamily="34" charset="0"/>
                <a:cs typeface="Noto Sans" panose="020B0502040504020204" pitchFamily="34" charset="0"/>
              </a:rPr>
              <a:t>Define the following terms:</a:t>
            </a:r>
          </a:p>
          <a:p>
            <a:pPr lvl="1"/>
            <a:r>
              <a:rPr lang="en-US" sz="1600" dirty="0">
                <a:latin typeface="Noto Sans" panose="020B0502040504020204" pitchFamily="34" charset="0"/>
                <a:ea typeface="Noto Sans" panose="020B0502040504020204" pitchFamily="34" charset="0"/>
                <a:cs typeface="Noto Sans" panose="020B0502040504020204" pitchFamily="34" charset="0"/>
              </a:rPr>
              <a:t>Gravity</a:t>
            </a:r>
          </a:p>
          <a:p>
            <a:pPr lvl="1"/>
            <a:r>
              <a:rPr lang="en-US" sz="1600" dirty="0">
                <a:latin typeface="Noto Sans" panose="020B0502040504020204" pitchFamily="34" charset="0"/>
                <a:ea typeface="Noto Sans" panose="020B0502040504020204" pitchFamily="34" charset="0"/>
                <a:cs typeface="Noto Sans" panose="020B0502040504020204" pitchFamily="34" charset="0"/>
              </a:rPr>
              <a:t>Weight</a:t>
            </a:r>
          </a:p>
          <a:p>
            <a:pPr lvl="1"/>
            <a:r>
              <a:rPr lang="en-US" sz="1600" dirty="0">
                <a:latin typeface="Noto Sans" panose="020B0502040504020204" pitchFamily="34" charset="0"/>
                <a:ea typeface="Noto Sans" panose="020B0502040504020204" pitchFamily="34" charset="0"/>
                <a:cs typeface="Noto Sans" panose="020B0502040504020204" pitchFamily="34" charset="0"/>
              </a:rPr>
              <a:t>Thrust</a:t>
            </a:r>
          </a:p>
          <a:p>
            <a:pPr lvl="1"/>
            <a:r>
              <a:rPr lang="en-US" sz="1600" dirty="0">
                <a:latin typeface="Noto Sans" panose="020B0502040504020204" pitchFamily="34" charset="0"/>
                <a:ea typeface="Noto Sans" panose="020B0502040504020204" pitchFamily="34" charset="0"/>
                <a:cs typeface="Noto Sans" panose="020B0502040504020204" pitchFamily="34" charset="0"/>
              </a:rPr>
              <a:t>Velocity</a:t>
            </a:r>
          </a:p>
          <a:p>
            <a:pPr lvl="1"/>
            <a:r>
              <a:rPr lang="en-US" sz="1600" dirty="0">
                <a:latin typeface="Noto Sans" panose="020B0502040504020204" pitchFamily="34" charset="0"/>
                <a:ea typeface="Noto Sans" panose="020B0502040504020204" pitchFamily="34" charset="0"/>
                <a:cs typeface="Noto Sans" panose="020B0502040504020204" pitchFamily="34" charset="0"/>
              </a:rPr>
              <a:t>Delta-V</a:t>
            </a:r>
          </a:p>
          <a:p>
            <a:r>
              <a:rPr lang="en-US" sz="1800" dirty="0">
                <a:latin typeface="Noto Sans" panose="020B0502040504020204" pitchFamily="34" charset="0"/>
                <a:ea typeface="Noto Sans" panose="020B0502040504020204" pitchFamily="34" charset="0"/>
                <a:cs typeface="Noto Sans" panose="020B0502040504020204" pitchFamily="34" charset="0"/>
              </a:rPr>
              <a:t>Explain one of the careers at NASA, who supports the Artemis program.</a:t>
            </a:r>
          </a:p>
          <a:p>
            <a:r>
              <a:rPr lang="en-US" sz="1800" dirty="0">
                <a:latin typeface="Noto Sans" panose="020B0502040504020204" pitchFamily="34" charset="0"/>
                <a:ea typeface="Noto Sans" panose="020B0502040504020204" pitchFamily="34" charset="0"/>
                <a:cs typeface="Noto Sans" panose="020B0502040504020204" pitchFamily="34" charset="0"/>
              </a:rPr>
              <a:t>Which one of the Artemis missions are you most excited for?</a:t>
            </a:r>
          </a:p>
          <a:p>
            <a:endParaRPr lang="en-US" dirty="0"/>
          </a:p>
        </p:txBody>
      </p:sp>
      <p:sp>
        <p:nvSpPr>
          <p:cNvPr id="5" name="Slide Number Placeholder 4">
            <a:extLst>
              <a:ext uri="{FF2B5EF4-FFF2-40B4-BE49-F238E27FC236}">
                <a16:creationId xmlns:a16="http://schemas.microsoft.com/office/drawing/2014/main" id="{AA27B462-8533-33C2-4941-3F1CDB38D98C}"/>
              </a:ext>
            </a:extLst>
          </p:cNvPr>
          <p:cNvSpPr>
            <a:spLocks noGrp="1"/>
          </p:cNvSpPr>
          <p:nvPr>
            <p:ph type="sldNum" sz="quarter" idx="12"/>
          </p:nvPr>
        </p:nvSpPr>
        <p:spPr/>
        <p:txBody>
          <a:bodyPr/>
          <a:lstStyle/>
          <a:p>
            <a:fld id="{DB92C494-1115-4670-BD6E-F87AA1511F98}" type="slidenum">
              <a:rPr lang="en-US" smtClean="0"/>
              <a:t>14</a:t>
            </a:fld>
            <a:endParaRPr lang="en-US" dirty="0"/>
          </a:p>
        </p:txBody>
      </p:sp>
      <p:pic>
        <p:nvPicPr>
          <p:cNvPr id="8" name="Picture Placeholder 7">
            <a:extLst>
              <a:ext uri="{FF2B5EF4-FFF2-40B4-BE49-F238E27FC236}">
                <a16:creationId xmlns:a16="http://schemas.microsoft.com/office/drawing/2014/main" id="{C47D296C-1F35-DDBA-E15C-0828B1B962C5}"/>
              </a:ext>
            </a:extLst>
          </p:cNvPr>
          <p:cNvPicPr>
            <a:picLocks noGrp="1" noChangeAspect="1"/>
          </p:cNvPicPr>
          <p:nvPr>
            <p:ph type="pic" sz="quarter" idx="14"/>
          </p:nvPr>
        </p:nvPicPr>
        <p:blipFill>
          <a:blip r:embed="rId2"/>
          <a:srcRect l="12075" r="12075"/>
          <a:stretch>
            <a:fillRect/>
          </a:stretch>
        </p:blipFill>
        <p:spPr>
          <a:xfrm>
            <a:off x="6203950" y="1736725"/>
            <a:ext cx="5472113" cy="4356100"/>
          </a:xfrm>
          <a:prstGeom prst="rect">
            <a:avLst/>
          </a:prstGeom>
        </p:spPr>
      </p:pic>
      <p:pic>
        <p:nvPicPr>
          <p:cNvPr id="7" name="Picture 6">
            <a:extLst>
              <a:ext uri="{FF2B5EF4-FFF2-40B4-BE49-F238E27FC236}">
                <a16:creationId xmlns:a16="http://schemas.microsoft.com/office/drawing/2014/main" id="{9E7AF91A-09C1-2146-3DD7-3EBF1B083D0F}"/>
              </a:ext>
            </a:extLst>
          </p:cNvPr>
          <p:cNvPicPr>
            <a:picLocks noChangeAspect="1"/>
          </p:cNvPicPr>
          <p:nvPr/>
        </p:nvPicPr>
        <p:blipFill>
          <a:blip r:embed="rId3"/>
          <a:stretch>
            <a:fillRect/>
          </a:stretch>
        </p:blipFill>
        <p:spPr>
          <a:xfrm>
            <a:off x="102559" y="6243928"/>
            <a:ext cx="1793559" cy="490483"/>
          </a:xfrm>
          <a:prstGeom prst="rect">
            <a:avLst/>
          </a:prstGeom>
        </p:spPr>
      </p:pic>
    </p:spTree>
    <p:extLst>
      <p:ext uri="{BB962C8B-B14F-4D97-AF65-F5344CB8AC3E}">
        <p14:creationId xmlns:p14="http://schemas.microsoft.com/office/powerpoint/2010/main" val="3956992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0C58-8129-8DC2-8920-CE5FCD3BADEA}"/>
              </a:ext>
            </a:extLst>
          </p:cNvPr>
          <p:cNvSpPr>
            <a:spLocks noGrp="1"/>
          </p:cNvSpPr>
          <p:nvPr>
            <p:ph type="title"/>
          </p:nvPr>
        </p:nvSpPr>
        <p:spPr/>
        <p:txBody>
          <a:bodyPr/>
          <a:lstStyle/>
          <a:p>
            <a:r>
              <a:rPr lang="en-US" b="0" dirty="0">
                <a:latin typeface="+mj-lt"/>
              </a:rPr>
              <a:t>Looking for more fun?!</a:t>
            </a:r>
          </a:p>
        </p:txBody>
      </p:sp>
      <p:sp>
        <p:nvSpPr>
          <p:cNvPr id="3" name="Content Placeholder 2">
            <a:extLst>
              <a:ext uri="{FF2B5EF4-FFF2-40B4-BE49-F238E27FC236}">
                <a16:creationId xmlns:a16="http://schemas.microsoft.com/office/drawing/2014/main" id="{4117ACFA-8DBE-9B84-71A2-89AC1EA69EAB}"/>
              </a:ext>
            </a:extLst>
          </p:cNvPr>
          <p:cNvSpPr>
            <a:spLocks noGrp="1"/>
          </p:cNvSpPr>
          <p:nvPr>
            <p:ph idx="1"/>
          </p:nvPr>
        </p:nvSpPr>
        <p:spPr>
          <a:xfrm>
            <a:off x="6830723" y="3604317"/>
            <a:ext cx="5472113" cy="4356100"/>
          </a:xfrm>
        </p:spPr>
        <p:txBody>
          <a:bodyPr/>
          <a:lstStyle/>
          <a:p>
            <a:pPr marL="0" indent="0">
              <a:buNone/>
            </a:pPr>
            <a:r>
              <a:rPr lang="en-US" sz="2000" dirty="0">
                <a:solidFill>
                  <a:schemeClr val="accent1"/>
                </a:solidFill>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Challenger Center Activities</a:t>
            </a:r>
            <a:endParaRPr lang="en-US" sz="2000" dirty="0">
              <a:solidFill>
                <a:schemeClr val="accent1"/>
              </a:solidFill>
              <a:latin typeface="Noto Sans" panose="020B0502040504020204" pitchFamily="34" charset="0"/>
              <a:ea typeface="Noto Sans" panose="020B0502040504020204" pitchFamily="34" charset="0"/>
              <a:cs typeface="Noto Sans" panose="020B0502040504020204" pitchFamily="34" charset="0"/>
            </a:endParaRP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1: Apollo to Artemis History</a:t>
            </a: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2: NASA Coding and Diversity</a:t>
            </a: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3: Rockets</a:t>
            </a: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4: Moon Base Build</a:t>
            </a: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5: Teamwork</a:t>
            </a:r>
          </a:p>
          <a:p>
            <a:pPr lvl="1"/>
            <a:r>
              <a:rPr lang="en-US" sz="1800" dirty="0">
                <a:latin typeface="Noto Sans" panose="020B0502040504020204" pitchFamily="34" charset="0"/>
                <a:ea typeface="Noto Sans" panose="020B0502040504020204" pitchFamily="34" charset="0"/>
                <a:cs typeface="Noto Sans" panose="020B0502040504020204" pitchFamily="34" charset="0"/>
              </a:rPr>
              <a:t>Lesson 6: Luner Landing</a:t>
            </a:r>
          </a:p>
        </p:txBody>
      </p:sp>
      <p:sp>
        <p:nvSpPr>
          <p:cNvPr id="5" name="Slide Number Placeholder 4">
            <a:extLst>
              <a:ext uri="{FF2B5EF4-FFF2-40B4-BE49-F238E27FC236}">
                <a16:creationId xmlns:a16="http://schemas.microsoft.com/office/drawing/2014/main" id="{7BB128E5-36E6-52CA-9509-051F6D7E08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85869A23-B6DB-C6C4-A793-4F97FC443BD0}"/>
              </a:ext>
            </a:extLst>
          </p:cNvPr>
          <p:cNvPicPr>
            <a:picLocks noChangeAspect="1"/>
          </p:cNvPicPr>
          <p:nvPr/>
        </p:nvPicPr>
        <p:blipFill>
          <a:blip r:embed="rId3"/>
          <a:stretch>
            <a:fillRect/>
          </a:stretch>
        </p:blipFill>
        <p:spPr>
          <a:xfrm>
            <a:off x="102559" y="6243928"/>
            <a:ext cx="1793559" cy="490483"/>
          </a:xfrm>
          <a:prstGeom prst="rect">
            <a:avLst/>
          </a:prstGeom>
        </p:spPr>
      </p:pic>
      <p:pic>
        <p:nvPicPr>
          <p:cNvPr id="8" name="Picture 7">
            <a:extLst>
              <a:ext uri="{FF2B5EF4-FFF2-40B4-BE49-F238E27FC236}">
                <a16:creationId xmlns:a16="http://schemas.microsoft.com/office/drawing/2014/main" id="{7FB627D5-1D2F-3226-1351-6BA7AA30928B}"/>
              </a:ext>
            </a:extLst>
          </p:cNvPr>
          <p:cNvPicPr>
            <a:picLocks noChangeAspect="1"/>
          </p:cNvPicPr>
          <p:nvPr/>
        </p:nvPicPr>
        <p:blipFill>
          <a:blip r:embed="rId4"/>
          <a:stretch>
            <a:fillRect/>
          </a:stretch>
        </p:blipFill>
        <p:spPr>
          <a:xfrm>
            <a:off x="343045" y="1604259"/>
            <a:ext cx="6240636" cy="2396096"/>
          </a:xfrm>
          <a:prstGeom prst="rect">
            <a:avLst/>
          </a:prstGeom>
        </p:spPr>
      </p:pic>
    </p:spTree>
    <p:extLst>
      <p:ext uri="{BB962C8B-B14F-4D97-AF65-F5344CB8AC3E}">
        <p14:creationId xmlns:p14="http://schemas.microsoft.com/office/powerpoint/2010/main" val="16784682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Minecraft Education">
  <a:themeElements>
    <a:clrScheme name="Minecraft">
      <a:dk1>
        <a:sysClr val="windowText" lastClr="000000"/>
      </a:dk1>
      <a:lt1>
        <a:sysClr val="window" lastClr="FFFFFF"/>
      </a:lt1>
      <a:dk2>
        <a:srgbClr val="D0C5C0"/>
      </a:dk2>
      <a:lt2>
        <a:srgbClr val="EDE5E2"/>
      </a:lt2>
      <a:accent1>
        <a:srgbClr val="3A87F4"/>
      </a:accent1>
      <a:accent2>
        <a:srgbClr val="6CC349"/>
      </a:accent2>
      <a:accent3>
        <a:srgbClr val="FF791A"/>
      </a:accent3>
      <a:accent4>
        <a:srgbClr val="D0C5C0"/>
      </a:accent4>
      <a:accent5>
        <a:srgbClr val="5B9FFB"/>
      </a:accent5>
      <a:accent6>
        <a:srgbClr val="86D562"/>
      </a:accent6>
      <a:hlink>
        <a:srgbClr val="000000"/>
      </a:hlink>
      <a:folHlink>
        <a:srgbClr val="000000"/>
      </a:folHlink>
    </a:clrScheme>
    <a:fontScheme name="Minecraft">
      <a:majorFont>
        <a:latin typeface="Minecraft Ten v2"/>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inecraft.potx" id="{E5529A87-0068-4DF3-A3AA-66192025217B}" vid="{EA1817BF-D578-44BF-A559-A2EE4397FD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83617EDCB4184AB9882DE0658CD9C9" ma:contentTypeVersion="14" ma:contentTypeDescription="Create a new document." ma:contentTypeScope="" ma:versionID="2e045b0733346bb2ca35e8c8ea34dc2e">
  <xsd:schema xmlns:xsd="http://www.w3.org/2001/XMLSchema" xmlns:xs="http://www.w3.org/2001/XMLSchema" xmlns:p="http://schemas.microsoft.com/office/2006/metadata/properties" xmlns:ns1="http://schemas.microsoft.com/sharepoint/v3" xmlns:ns2="d2d48323-0c54-416c-8a02-6d5e6e55fa86" xmlns:ns3="81939616-3615-467d-859a-770e447f2f3f" targetNamespace="http://schemas.microsoft.com/office/2006/metadata/properties" ma:root="true" ma:fieldsID="759ab24f06706f57b7a73c69736c559f" ns1:_="" ns2:_="" ns3:_="">
    <xsd:import namespace="http://schemas.microsoft.com/sharepoint/v3"/>
    <xsd:import namespace="d2d48323-0c54-416c-8a02-6d5e6e55fa86"/>
    <xsd:import namespace="81939616-3615-467d-859a-770e447f2f3f"/>
    <xsd:element name="properties">
      <xsd:complexType>
        <xsd:sequence>
          <xsd:element name="documentManagement">
            <xsd:complexType>
              <xsd:all>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lcf76f155ced4ddcb4097134ff3c332f" minOccurs="0"/>
                <xsd:element ref="ns3:TaxCatchAll" minOccurs="0"/>
                <xsd:element ref="ns2:MediaServiceDateTaken" minOccurs="0"/>
                <xsd:element ref="ns2:MediaLengthInSecond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d48323-0c54-416c-8a02-6d5e6e55fa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939616-3615-467d-859a-770e447f2f3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34501b1-46f0-438d-9dbe-7c0a52b0d4cf}" ma:internalName="TaxCatchAll" ma:showField="CatchAllData" ma:web="81939616-3615-467d-859a-770e447f2f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d2d48323-0c54-416c-8a02-6d5e6e55fa86">
      <Terms xmlns="http://schemas.microsoft.com/office/infopath/2007/PartnerControls"/>
    </lcf76f155ced4ddcb4097134ff3c332f>
    <TaxCatchAll xmlns="81939616-3615-467d-859a-770e447f2f3f" xsi:nil="true"/>
  </documentManagement>
</p:properties>
</file>

<file path=customXml/itemProps1.xml><?xml version="1.0" encoding="utf-8"?>
<ds:datastoreItem xmlns:ds="http://schemas.openxmlformats.org/officeDocument/2006/customXml" ds:itemID="{FEEF3F29-86DB-45FE-B49F-30A891DB0400}">
  <ds:schemaRefs>
    <ds:schemaRef ds:uri="http://schemas.microsoft.com/sharepoint/v3/contenttype/forms"/>
  </ds:schemaRefs>
</ds:datastoreItem>
</file>

<file path=customXml/itemProps2.xml><?xml version="1.0" encoding="utf-8"?>
<ds:datastoreItem xmlns:ds="http://schemas.openxmlformats.org/officeDocument/2006/customXml" ds:itemID="{A302B142-5968-423D-BA1A-EFED671642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2d48323-0c54-416c-8a02-6d5e6e55fa86"/>
    <ds:schemaRef ds:uri="81939616-3615-467d-859a-770e447f2f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99285F-58C9-471F-BC34-0CEF5CB84A6C}">
  <ds:schemaRef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http://purl.org/dc/elements/1.1/"/>
    <ds:schemaRef ds:uri="http://purl.org/dc/dcmitype/"/>
    <ds:schemaRef ds:uri="http://purl.org/dc/terms/"/>
    <ds:schemaRef ds:uri="http://schemas.microsoft.com/sharepoint/v3"/>
    <ds:schemaRef ds:uri="http://schemas.openxmlformats.org/package/2006/metadata/core-properties"/>
    <ds:schemaRef ds:uri="81939616-3615-467d-859a-770e447f2f3f"/>
    <ds:schemaRef ds:uri="d2d48323-0c54-416c-8a02-6d5e6e55fa86"/>
  </ds:schemaRefs>
</ds:datastoreItem>
</file>

<file path=docProps/app.xml><?xml version="1.0" encoding="utf-8"?>
<Properties xmlns="http://schemas.openxmlformats.org/officeDocument/2006/extended-properties" xmlns:vt="http://schemas.openxmlformats.org/officeDocument/2006/docPropsVTypes">
  <Template>MCEDU_Template</Template>
  <TotalTime>700</TotalTime>
  <Words>918</Words>
  <Application>Microsoft Office PowerPoint</Application>
  <PresentationFormat>Widescreen</PresentationFormat>
  <Paragraphs>155</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Minecraft Ten v2</vt:lpstr>
      <vt:lpstr>Noto Sans</vt:lpstr>
      <vt:lpstr>Torque Bold</vt:lpstr>
      <vt:lpstr>Wingdings</vt:lpstr>
      <vt:lpstr>Minecraft Education</vt:lpstr>
      <vt:lpstr>PowerPoint Presentation</vt:lpstr>
      <vt:lpstr>What will we learn today?</vt:lpstr>
      <vt:lpstr>Important vocabulary</vt:lpstr>
      <vt:lpstr>Navigating in Minecraft Education</vt:lpstr>
      <vt:lpstr>Tutorial sequence</vt:lpstr>
      <vt:lpstr>Getting started in Minecraft</vt:lpstr>
      <vt:lpstr>Tutorial sequence</vt:lpstr>
      <vt:lpstr>Immersive Reader</vt:lpstr>
      <vt:lpstr>Careers at Nasa</vt:lpstr>
      <vt:lpstr>Artemis: Rocket Build Activities</vt:lpstr>
      <vt:lpstr>Good luck and have fun!</vt:lpstr>
      <vt:lpstr>Knowledge Check</vt:lpstr>
      <vt:lpstr>Knowledge Check</vt:lpstr>
      <vt:lpstr>Reflection</vt:lpstr>
      <vt:lpstr>Looking for more fun?!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Gerlach</dc:creator>
  <cp:lastModifiedBy>Holly Gerlach</cp:lastModifiedBy>
  <cp:revision>9</cp:revision>
  <dcterms:created xsi:type="dcterms:W3CDTF">2023-02-20T13:17:59Z</dcterms:created>
  <dcterms:modified xsi:type="dcterms:W3CDTF">2023-03-06T17:32:07Z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0x0101001083617EDCB4184AB9882DE0658CD9C9</vt:lpwstr>
  </property>
  <property fmtid="{D5CDD505-2E9C-101B-9397-08002B2CF9AE}" pid="3" name="MediaServiceImageTags">
    <vt:lpwstr/>
  </property>
</Properties>
</file>